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91974DF9-AD47-4691-BA21-BBFCE3637A9A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91974DF9-AD47-4691-BA21-BBFCE3637A9A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91974DF9-AD47-4691-BA21-BBFCE3637A9A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91974DF9-AD47-4691-BA21-BBFCE3637A9A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91974DF9-AD47-4691-BA21-BBFCE3637A9A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91974DF9-AD47-4691-BA21-BBFCE3637A9A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91974DF9-AD47-4691-BA21-BBFCE3637A9A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91974DF9-AD47-4691-BA21-BBFCE3637A9A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12/11/2018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91974DF9-AD47-4691-BA21-BBFCE3637A9A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91974DF9-AD47-4691-BA21-BBFCE3637A9A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91974DF9-AD47-4691-BA21-BBFCE3637A9A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12/11/2018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 eaLnBrk="1" latinLnBrk="0" hangingPunct="1"/>
            <a:fld id="{91974DF9-AD47-4691-BA21-BBFCE3637A9A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3593" y="216693"/>
            <a:ext cx="7772400" cy="1828800"/>
          </a:xfrm>
        </p:spPr>
        <p:txBody>
          <a:bodyPr/>
          <a:lstStyle/>
          <a:p>
            <a:r>
              <a:rPr lang="en-US" dirty="0" err="1"/>
              <a:t>Psicologia</a:t>
            </a:r>
            <a:r>
              <a:rPr lang="en-US" dirty="0"/>
              <a:t> </a:t>
            </a:r>
            <a:r>
              <a:rPr lang="en-US" dirty="0" err="1"/>
              <a:t>linguística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906" y="4506667"/>
            <a:ext cx="7772400" cy="914400"/>
          </a:xfrm>
        </p:spPr>
        <p:txBody>
          <a:bodyPr>
            <a:normAutofit/>
          </a:bodyPr>
          <a:lstStyle/>
          <a:p>
            <a:r>
              <a:rPr lang="en-US" dirty="0"/>
              <a:t>Eduardo Coelho - 88867</a:t>
            </a:r>
          </a:p>
          <a:p>
            <a:r>
              <a:rPr lang="en-US" dirty="0"/>
              <a:t>Ruben Menino – 89185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3C7B634-CCE9-4CEC-94BA-ECEC0CB2BE05}"/>
              </a:ext>
            </a:extLst>
          </p:cNvPr>
          <p:cNvSpPr txBox="1">
            <a:spLocks/>
          </p:cNvSpPr>
          <p:nvPr/>
        </p:nvSpPr>
        <p:spPr>
          <a:xfrm>
            <a:off x="463694" y="5308423"/>
            <a:ext cx="3422506" cy="914400"/>
          </a:xfrm>
          <a:prstGeom prst="rect">
            <a:avLst/>
          </a:prstGeom>
        </p:spPr>
        <p:txBody>
          <a:bodyPr vert="horz" lIns="182880" tIns="0">
            <a:normAutofit lnSpcReduction="10000"/>
          </a:bodyPr>
          <a:lstStyle>
            <a:lvl1pPr marL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probabilísticos</a:t>
            </a:r>
            <a:r>
              <a:rPr lang="en-US" dirty="0"/>
              <a:t> </a:t>
            </a:r>
          </a:p>
          <a:p>
            <a:r>
              <a:rPr lang="en-US" dirty="0"/>
              <a:t>Para </a:t>
            </a:r>
            <a:r>
              <a:rPr lang="en-US" dirty="0" err="1"/>
              <a:t>Engenharia</a:t>
            </a:r>
            <a:r>
              <a:rPr lang="en-US" dirty="0"/>
              <a:t> </a:t>
            </a:r>
            <a:r>
              <a:rPr lang="en-US" dirty="0" err="1"/>
              <a:t>Informática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3263AC0-405A-4D6D-86E9-482EFAE07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06" y="2373067"/>
            <a:ext cx="2450331" cy="243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1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0F744-27BF-4969-859F-0B2FBFCA0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Nossa ideia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7AB6937-36E9-4933-A6D1-07CF30AE2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Comparação de diferentes tipos de escrita</a:t>
            </a:r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Utilizamos excertos de diferentes obras, todos eles com 3000 carateres</a:t>
            </a:r>
          </a:p>
          <a:p>
            <a:pPr marL="0" indent="0">
              <a:buNone/>
            </a:pPr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Verificar se o estilo de escrita dos escritores influencia a similaridade obtida</a:t>
            </a:r>
          </a:p>
        </p:txBody>
      </p:sp>
    </p:spTree>
    <p:extLst>
      <p:ext uri="{BB962C8B-B14F-4D97-AF65-F5344CB8AC3E}">
        <p14:creationId xmlns:p14="http://schemas.microsoft.com/office/powerpoint/2010/main" val="1656635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18C83-E986-4784-893A-410F76FF4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Passos do programa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77B3162-A065-4EE9-9433-0D89A7068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PT" dirty="0"/>
              <a:t>Criação de </a:t>
            </a:r>
            <a:r>
              <a:rPr lang="pt-PT" dirty="0" err="1"/>
              <a:t>Paths</a:t>
            </a:r>
            <a:r>
              <a:rPr lang="pt-PT" dirty="0"/>
              <a:t> para os ficheiros .</a:t>
            </a:r>
            <a:r>
              <a:rPr lang="pt-PT" dirty="0" err="1"/>
              <a:t>txt</a:t>
            </a:r>
            <a:r>
              <a:rPr lang="pt-PT" dirty="0"/>
              <a:t> seguido do uso do método </a:t>
            </a:r>
            <a:r>
              <a:rPr lang="pt-PT" dirty="0" err="1"/>
              <a:t>readAllLines</a:t>
            </a:r>
            <a:r>
              <a:rPr lang="pt-PT" dirty="0"/>
              <a:t>()</a:t>
            </a:r>
          </a:p>
          <a:p>
            <a:pPr>
              <a:buFont typeface="Wingdings" panose="05000000000000000000" pitchFamily="2" charset="2"/>
              <a:buChar char="§"/>
            </a:pPr>
            <a:endParaRPr lang="pt-PT" dirty="0"/>
          </a:p>
          <a:p>
            <a:pPr>
              <a:buFont typeface="Wingdings" panose="05000000000000000000" pitchFamily="2" charset="2"/>
              <a:buChar char="§"/>
            </a:pPr>
            <a:endParaRPr lang="pt-PT" dirty="0"/>
          </a:p>
          <a:p>
            <a:pPr>
              <a:buFont typeface="Wingdings" panose="05000000000000000000" pitchFamily="2" charset="2"/>
              <a:buChar char="§"/>
            </a:pPr>
            <a:r>
              <a:rPr lang="pt-PT" dirty="0"/>
              <a:t>Concatenação de todo o texto numa única </a:t>
            </a:r>
            <a:r>
              <a:rPr lang="pt-PT" dirty="0" err="1"/>
              <a:t>String</a:t>
            </a:r>
            <a:r>
              <a:rPr lang="pt-PT" dirty="0"/>
              <a:t>, removendo espaços e dividindo em </a:t>
            </a:r>
            <a:r>
              <a:rPr lang="pt-PT" dirty="0" err="1"/>
              <a:t>shingles</a:t>
            </a:r>
            <a:r>
              <a:rPr lang="pt-PT" dirty="0"/>
              <a:t> de 4</a:t>
            </a:r>
          </a:p>
          <a:p>
            <a:pPr>
              <a:buFont typeface="Wingdings" panose="05000000000000000000" pitchFamily="2" charset="2"/>
              <a:buChar char="§"/>
            </a:pPr>
            <a:endParaRPr lang="pt-PT" dirty="0"/>
          </a:p>
          <a:p>
            <a:pPr>
              <a:buFont typeface="Wingdings" panose="05000000000000000000" pitchFamily="2" charset="2"/>
              <a:buChar char="§"/>
            </a:pPr>
            <a:endParaRPr lang="pt-PT" dirty="0"/>
          </a:p>
          <a:p>
            <a:pPr>
              <a:buFont typeface="Wingdings" panose="05000000000000000000" pitchFamily="2" charset="2"/>
              <a:buChar char="§"/>
            </a:pPr>
            <a:r>
              <a:rPr lang="pt-PT" dirty="0"/>
              <a:t>Calcular similaridade entre os dois textos usando </a:t>
            </a:r>
            <a:r>
              <a:rPr lang="pt-PT" dirty="0" err="1"/>
              <a:t>minHash</a:t>
            </a:r>
            <a:r>
              <a:rPr lang="pt-PT" dirty="0"/>
              <a:t> e </a:t>
            </a:r>
            <a:r>
              <a:rPr lang="pt-PT" dirty="0" err="1"/>
              <a:t>Jaccard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6976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73D02-095A-4702-BF3D-05CE97D5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Manual de utilizador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C7ED389-0AFE-485D-B589-300708C9F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PT" dirty="0"/>
              <a:t>Inicializar a interface gráfica</a:t>
            </a:r>
          </a:p>
          <a:p>
            <a:pPr>
              <a:buFont typeface="Wingdings" panose="05000000000000000000" pitchFamily="2" charset="2"/>
              <a:buChar char="§"/>
            </a:pPr>
            <a:endParaRPr lang="pt-PT" dirty="0"/>
          </a:p>
          <a:p>
            <a:pPr>
              <a:buFont typeface="Wingdings" panose="05000000000000000000" pitchFamily="2" charset="2"/>
              <a:buChar char="§"/>
            </a:pPr>
            <a:r>
              <a:rPr lang="pt-PT" dirty="0"/>
              <a:t>Escolher dois excertos para comparar</a:t>
            </a:r>
          </a:p>
          <a:p>
            <a:pPr>
              <a:buFont typeface="Wingdings" panose="05000000000000000000" pitchFamily="2" charset="2"/>
              <a:buChar char="§"/>
            </a:pPr>
            <a:endParaRPr lang="pt-PT" dirty="0"/>
          </a:p>
          <a:p>
            <a:pPr>
              <a:buFont typeface="Wingdings" panose="05000000000000000000" pitchFamily="2" charset="2"/>
              <a:buChar char="§"/>
            </a:pPr>
            <a:r>
              <a:rPr lang="pt-PT" dirty="0"/>
              <a:t>Premir “CALCULAR” para obter a similaridade entre os textos escolhidos</a:t>
            </a:r>
          </a:p>
          <a:p>
            <a:pPr>
              <a:buFont typeface="Wingdings" panose="05000000000000000000" pitchFamily="2" charset="2"/>
              <a:buChar char="§"/>
            </a:pPr>
            <a:endParaRPr lang="pt-PT" dirty="0"/>
          </a:p>
          <a:p>
            <a:pPr>
              <a:buFont typeface="Wingdings" panose="05000000000000000000" pitchFamily="2" charset="2"/>
              <a:buChar char="§"/>
            </a:pPr>
            <a:r>
              <a:rPr lang="pt-PT" dirty="0"/>
              <a:t>Premir “RESULTADOS” para obter todas as similaridades possíveis, de forma mais rápida</a:t>
            </a:r>
          </a:p>
        </p:txBody>
      </p:sp>
    </p:spTree>
    <p:extLst>
      <p:ext uri="{BB962C8B-B14F-4D97-AF65-F5344CB8AC3E}">
        <p14:creationId xmlns:p14="http://schemas.microsoft.com/office/powerpoint/2010/main" val="308704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E5270-D18D-44D7-8556-CE29B68B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3CCAEAB4-088B-49D7-BB8D-EF11FE778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6" y="822960"/>
            <a:ext cx="5865266" cy="4517666"/>
          </a:xfr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7A277A1-86FD-4B90-AF46-630EE9C26A66}"/>
              </a:ext>
            </a:extLst>
          </p:cNvPr>
          <p:cNvSpPr txBox="1"/>
          <p:nvPr/>
        </p:nvSpPr>
        <p:spPr>
          <a:xfrm>
            <a:off x="6375205" y="1378226"/>
            <a:ext cx="23977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/>
              <a:t>Saramago </a:t>
            </a:r>
          </a:p>
          <a:p>
            <a:pPr algn="ctr"/>
            <a:r>
              <a:rPr lang="pt-PT" sz="2000" dirty="0" err="1"/>
              <a:t>vs</a:t>
            </a:r>
            <a:r>
              <a:rPr lang="pt-PT" sz="2000" dirty="0"/>
              <a:t> </a:t>
            </a:r>
          </a:p>
          <a:p>
            <a:pPr algn="ctr"/>
            <a:r>
              <a:rPr lang="pt-PT" sz="2000" dirty="0"/>
              <a:t>Saramago</a:t>
            </a:r>
          </a:p>
          <a:p>
            <a:pPr algn="ctr"/>
            <a:r>
              <a:rPr lang="pt-PT" sz="2000" dirty="0"/>
              <a:t>Média = </a:t>
            </a:r>
            <a:r>
              <a:rPr lang="pt-PT" sz="2000" b="1" dirty="0"/>
              <a:t>0.2166</a:t>
            </a:r>
          </a:p>
          <a:p>
            <a:endParaRPr lang="pt-PT" sz="2000" dirty="0"/>
          </a:p>
          <a:p>
            <a:pPr algn="ctr"/>
            <a:r>
              <a:rPr lang="pt-PT" sz="2000" dirty="0"/>
              <a:t>Saramago</a:t>
            </a:r>
          </a:p>
          <a:p>
            <a:pPr algn="ctr"/>
            <a:r>
              <a:rPr lang="pt-PT" sz="2000" dirty="0" err="1"/>
              <a:t>vs</a:t>
            </a:r>
            <a:endParaRPr lang="pt-PT" sz="2000" dirty="0"/>
          </a:p>
          <a:p>
            <a:pPr algn="ctr"/>
            <a:r>
              <a:rPr lang="pt-PT" sz="2000" dirty="0"/>
              <a:t>Outros</a:t>
            </a:r>
          </a:p>
          <a:p>
            <a:r>
              <a:rPr lang="pt-PT" sz="2000" dirty="0"/>
              <a:t>Média = </a:t>
            </a:r>
            <a:r>
              <a:rPr lang="pt-PT" sz="2000" b="1" dirty="0"/>
              <a:t>0.1646</a:t>
            </a:r>
          </a:p>
        </p:txBody>
      </p:sp>
    </p:spTree>
    <p:extLst>
      <p:ext uri="{BB962C8B-B14F-4D97-AF65-F5344CB8AC3E}">
        <p14:creationId xmlns:p14="http://schemas.microsoft.com/office/powerpoint/2010/main" val="2266536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105</TotalTime>
  <Words>143</Words>
  <Application>Microsoft Office PowerPoint</Application>
  <PresentationFormat>Apresentação no Ecrã (4:3)</PresentationFormat>
  <Paragraphs>41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0" baseType="lpstr">
      <vt:lpstr>Arial</vt:lpstr>
      <vt:lpstr>Verdana</vt:lpstr>
      <vt:lpstr>Wingdings</vt:lpstr>
      <vt:lpstr>Wingdings 2</vt:lpstr>
      <vt:lpstr>Aspect</vt:lpstr>
      <vt:lpstr>Psicologia linguística </vt:lpstr>
      <vt:lpstr>Nossa ideia</vt:lpstr>
      <vt:lpstr>Passos do programa</vt:lpstr>
      <vt:lpstr>Manual de utilizador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Ruben Menino</dc:creator>
  <cp:lastModifiedBy>Ruben Menino</cp:lastModifiedBy>
  <cp:revision>14</cp:revision>
  <dcterms:created xsi:type="dcterms:W3CDTF">2014-09-16T21:29:03Z</dcterms:created>
  <dcterms:modified xsi:type="dcterms:W3CDTF">2018-12-11T19:40:24Z</dcterms:modified>
</cp:coreProperties>
</file>