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Genix -&gt;  3 5 6 10 12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Ruben -&gt; 1 2 4 7   8    9 11 14</a:t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ad1799d8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8ad1799d8_6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8ad1799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08ad1799d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mais evoluido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mais leve, mais facil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atletas: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desportos que dependam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pacientes: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precisam de melhorar as suas capacidades </a:t>
            </a:r>
            <a:r>
              <a:rPr lang="en-US"/>
              <a:t>físicas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entretenimento</a:t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8a151a0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08a151a0f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8ad1799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8ad1799d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76468" y="-7"/>
            <a:ext cx="112176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Midterm Presentation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Conceptualization 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  </a:t>
            </a:r>
            <a:r>
              <a:rPr lang="en-US" sz="2400">
                <a:solidFill>
                  <a:schemeClr val="dk2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Develop games to improve reaction time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Group: </a:t>
            </a:r>
            <a:r>
              <a:rPr lang="en-US" sz="2400">
                <a:solidFill>
                  <a:schemeClr val="dk2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João Génio 88771, Ruben Menino 89185</a:t>
            </a:r>
            <a:endParaRPr sz="2400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assignment goal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chemeClr val="dk2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Development of a VR application using a human-centered approach, specific devices and libraries.</a:t>
            </a:r>
            <a:endParaRPr sz="2400">
              <a:solidFill>
                <a:schemeClr val="dk2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5078" y="6349881"/>
            <a:ext cx="2671668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RVA 202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0-2021</a:t>
            </a:r>
            <a:endParaRPr b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156" y="715799"/>
            <a:ext cx="3169860" cy="62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85078" y="6349881"/>
            <a:ext cx="33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468714" y="11997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Storyboards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346088" y="5224224"/>
            <a:ext cx="1603200" cy="8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1733075" y="3158425"/>
            <a:ext cx="515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Light comes on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-&gt; Press the lit button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-&gt; Wait for next light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725" y="2200825"/>
            <a:ext cx="5325925" cy="302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477837" y="1783684"/>
            <a:ext cx="8521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Quality requirements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Usability, reliabilit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y, testability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Functional Requirements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to play the game, start game, score, highscore…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24235" r="21898" t="0"/>
          <a:stretch/>
        </p:blipFill>
        <p:spPr>
          <a:xfrm>
            <a:off x="9372604" y="1212429"/>
            <a:ext cx="2507932" cy="321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468689" y="10345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30275" r="29449" t="0"/>
          <a:stretch/>
        </p:blipFill>
        <p:spPr>
          <a:xfrm>
            <a:off x="8515350" y="1269581"/>
            <a:ext cx="3178667" cy="4467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468689" y="10535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Constraints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35825" y="1715825"/>
            <a:ext cx="65229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Random game sequence but fair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Difficulty needs to be a setting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Separate statistics by difficulty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Goals that are easy to understand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Simple hand movements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Overall ease of use from the get-go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85078" y="6349881"/>
            <a:ext cx="33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479389" y="5397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Situation</a:t>
            </a:r>
            <a:endParaRPr sz="3400"/>
          </a:p>
        </p:txBody>
      </p:sp>
      <p:sp>
        <p:nvSpPr>
          <p:cNvPr id="213" name="Google Shape;213;p25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385075" y="1715950"/>
            <a:ext cx="5431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Air Slash Game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Random objects are launched from different positions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Destruction after collision with the “player’s hand/sword”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Highscore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6053125" y="1715950"/>
            <a:ext cx="5431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Falling Sticks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Suspended sticks fall in random order with equal time difference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Player has to catch each one of them before they hit the ground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653550" y="3963250"/>
            <a:ext cx="488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Button Game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Button can light up in one of 2 colors: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Green: Player should press it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Red: Player should not press it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Score based on reaction time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Game ends if red button is pressed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477825" y="1783673"/>
            <a:ext cx="6522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 Menu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Instructions - How to play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Difficulty Settings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Statistics Page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 and test the VR interaction modules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 and Audio improvements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Development of more games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10837" l="17079" r="17079" t="10688"/>
          <a:stretch/>
        </p:blipFill>
        <p:spPr>
          <a:xfrm>
            <a:off x="7850075" y="1860237"/>
            <a:ext cx="3306826" cy="3941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468689" y="5977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5064" y="13792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80362" y="1772709"/>
            <a:ext cx="65229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and Augmented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Reality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VR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Athletes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Patients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Entertainment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Different mini games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-202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201" y="2019350"/>
            <a:ext cx="4574325" cy="34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85064" y="10300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Vision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82921" y="2024675"/>
            <a:ext cx="86136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Providing a tool that 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mainly 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focuses on improving physical dexterity but can also provide entertainment.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Box of mini games based on reaction time.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Goal Areas: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Athletes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Patients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Entertainment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VR in the future: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+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mainstream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+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convenient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96" y="3282632"/>
            <a:ext cx="2690679" cy="269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94637" y="1446747"/>
            <a:ext cx="6522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 at least three minigames ready to be used by different people who need for some reason to improve their reaction time, or just for fun.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Several 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Mental dexterity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Improvement at 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levels: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gaming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sports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etc…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385064" y="8692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14444" r="18683" t="0"/>
          <a:stretch/>
        </p:blipFill>
        <p:spPr>
          <a:xfrm>
            <a:off x="8415025" y="2593675"/>
            <a:ext cx="2507875" cy="25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85078" y="6349881"/>
            <a:ext cx="33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68714" y="171595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Américo Fernandes</a:t>
            </a:r>
            <a:endParaRPr sz="2350"/>
          </a:p>
        </p:txBody>
      </p:sp>
      <p:sp>
        <p:nvSpPr>
          <p:cNvPr id="127" name="Google Shape;127;p17"/>
          <p:cNvSpPr txBox="1"/>
          <p:nvPr/>
        </p:nvSpPr>
        <p:spPr>
          <a:xfrm>
            <a:off x="462700" y="2511850"/>
            <a:ext cx="8560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26 years old.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Student, Table tennis player, Gamer.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Engineering student who embraces the world of gaming.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 enjoys various sports such as table tennis, martial arts and boxing.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Some experience with VR.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Wants to improve his reactions in the world of virtual games.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950" y="1180150"/>
            <a:ext cx="3877775" cy="21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85064" y="8262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385064" y="8262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68714" y="1715950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Jéssica Marlene</a:t>
            </a:r>
            <a:endParaRPr sz="2350"/>
          </a:p>
        </p:txBody>
      </p:sp>
      <p:sp>
        <p:nvSpPr>
          <p:cNvPr id="139" name="Google Shape;139;p18"/>
          <p:cNvSpPr txBox="1"/>
          <p:nvPr/>
        </p:nvSpPr>
        <p:spPr>
          <a:xfrm>
            <a:off x="477850" y="2618700"/>
            <a:ext cx="1064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72 years old.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Patient, Crochet enthusiast.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Was involved in a car accident and had her attention and dexterity decreased.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previous experience with VR.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Wants an easy-to-use tool that can help her rehab but also have fun doing it.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250" y="555049"/>
            <a:ext cx="5889824" cy="33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468689" y="8692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68712" y="2537784"/>
            <a:ext cx="8594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 a user (</a:t>
            </a: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Américo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), I want to improve my reactions by touching the correct buttons as fast as I can.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 a user (</a:t>
            </a: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Jéssica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), I want to start the game whenever I want.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11018520" y="6349881"/>
            <a:ext cx="73264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85078" y="6349881"/>
            <a:ext cx="330681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4913" l="-2546" r="1912" t="2553"/>
          <a:stretch/>
        </p:blipFill>
        <p:spPr>
          <a:xfrm>
            <a:off x="152400" y="2462275"/>
            <a:ext cx="5478325" cy="2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 b="3262" l="0" r="2505" t="5870"/>
          <a:stretch/>
        </p:blipFill>
        <p:spPr>
          <a:xfrm>
            <a:off x="6437730" y="2498550"/>
            <a:ext cx="5170718" cy="27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294400" y="5224224"/>
            <a:ext cx="1603200" cy="8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1189800" y="1715950"/>
            <a:ext cx="61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Button (start game)  -&gt; Hit object -&gt; Score points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468714" y="11997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Storyboards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11018520" y="6349881"/>
            <a:ext cx="73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85078" y="6349881"/>
            <a:ext cx="33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Presentation - RVA 2020-2021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468714" y="119975"/>
            <a:ext cx="11233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Storyboards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582930" y="854058"/>
            <a:ext cx="1112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Develop games to improve reaction 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630725" y="5224224"/>
            <a:ext cx="1603200" cy="8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4">
            <a:alphaModFix/>
          </a:blip>
          <a:srcRect b="0" l="0" r="0" t="16902"/>
          <a:stretch/>
        </p:blipFill>
        <p:spPr>
          <a:xfrm>
            <a:off x="582925" y="2585924"/>
            <a:ext cx="5642174" cy="243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5">
            <a:alphaModFix/>
          </a:blip>
          <a:srcRect b="0" l="0" r="0" t="16902"/>
          <a:stretch/>
        </p:blipFill>
        <p:spPr>
          <a:xfrm>
            <a:off x="6331925" y="2585924"/>
            <a:ext cx="5657544" cy="24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2666925" y="1786300"/>
            <a:ext cx="61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for object to fall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-&gt; Grab that object -&gt; Score points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