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85" r:id="rId4"/>
    <p:sldId id="286" r:id="rId5"/>
    <p:sldId id="295" r:id="rId6"/>
    <p:sldId id="296" r:id="rId7"/>
    <p:sldId id="287" r:id="rId8"/>
    <p:sldId id="261" r:id="rId9"/>
    <p:sldId id="289" r:id="rId10"/>
  </p:sldIdLst>
  <p:sldSz cx="9144000" cy="5143500" type="screen16x9"/>
  <p:notesSz cx="6858000" cy="9144000"/>
  <p:embeddedFontLst>
    <p:embeddedFont>
      <p:font typeface="Lato Hairline" panose="020B0604020202020204" charset="0"/>
      <p:regular r:id="rId12"/>
      <p:bold r:id="rId13"/>
      <p:italic r:id="rId14"/>
      <p:boldItalic r:id="rId15"/>
    </p:embeddedFont>
    <p:embeddedFont>
      <p:font typeface="Lato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A59FA-5C96-43B2-BFB3-DEC3859AF15C}">
  <a:tblStyle styleId="{6FEA59FA-5C96-43B2-BFB3-DEC3859AF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7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53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00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5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4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68650" y="3287225"/>
            <a:ext cx="52897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Data cleaning </a:t>
            </a:r>
            <a:br>
              <a:rPr lang="en-US" b="1" dirty="0"/>
            </a:br>
            <a:r>
              <a:rPr lang="en-US" b="1" dirty="0" smtClean="0"/>
              <a:t>and </a:t>
            </a:r>
            <a:br>
              <a:rPr lang="en-US" b="1" dirty="0" smtClean="0"/>
            </a:br>
            <a:r>
              <a:rPr lang="en-US" b="1" dirty="0" smtClean="0"/>
              <a:t>validation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41050" y="517125"/>
            <a:ext cx="62166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3">
                    <a:lumMod val="75000"/>
                  </a:schemeClr>
                </a:solidFill>
              </a:rPr>
              <a:t>Step1. Uploading BOJA file</a:t>
            </a:r>
            <a:endParaRPr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41050" y="1734820"/>
            <a:ext cx="5943600" cy="2410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3">
                    <a:lumMod val="75000"/>
                  </a:schemeClr>
                </a:solidFill>
              </a:rPr>
              <a:t>Step2. Giving right format</a:t>
            </a:r>
            <a:endParaRPr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291975"/>
            <a:ext cx="5085850" cy="3381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18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615950"/>
            <a:ext cx="5943600" cy="815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3">
                    <a:lumMod val="75000"/>
                  </a:schemeClr>
                </a:solidFill>
              </a:rPr>
              <a:t>Step3. Giving format to date field</a:t>
            </a:r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" sz="1600" dirty="0" smtClean="0">
                <a:solidFill>
                  <a:schemeClr val="accent3">
                    <a:lumMod val="75000"/>
                  </a:schemeClr>
                </a:solidFill>
              </a:rPr>
              <a:t>(fecha de disposición)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995487"/>
            <a:ext cx="5943600" cy="204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72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1658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200" dirty="0" smtClean="0">
                <a:solidFill>
                  <a:schemeClr val="accent3">
                    <a:lumMod val="75000"/>
                  </a:schemeClr>
                </a:solidFill>
              </a:rPr>
              <a:t>Step4. TimeLine Facet </a:t>
            </a:r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(Fecha de disposición)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763712"/>
            <a:ext cx="572770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369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4350" y="-101600"/>
            <a:ext cx="5480050" cy="1952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  <a:t>Giving format to date fields and </a:t>
            </a:r>
            <a:b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  <a:t>Date facets</a:t>
            </a:r>
            <a:b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" sz="1600" dirty="0" smtClean="0">
                <a:solidFill>
                  <a:schemeClr val="accent3">
                    <a:lumMod val="75000"/>
                  </a:schemeClr>
                </a:solidFill>
              </a:rPr>
              <a:t>(fecha de publicación &amp; fecha del boletín)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7350" y="2030146"/>
            <a:ext cx="5943600" cy="2643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45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31800" y="133350"/>
            <a:ext cx="5829300" cy="1488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  <a:t>Step5. Selecting highers values depending on:</a:t>
            </a:r>
            <a:b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3">
                    <a:lumMod val="75000"/>
                  </a:schemeClr>
                </a:solidFill>
              </a:rPr>
              <a:t>Fecha de la </a:t>
            </a:r>
            <a:r>
              <a:rPr lang="es-ES" sz="1400" dirty="0" smtClean="0">
                <a:solidFill>
                  <a:schemeClr val="accent3">
                    <a:lumMod val="75000"/>
                  </a:schemeClr>
                </a:solidFill>
              </a:rPr>
              <a:t>disposición </a:t>
            </a:r>
            <a:r>
              <a:rPr lang="es-ES" sz="1400" dirty="0">
                <a:solidFill>
                  <a:schemeClr val="accent3">
                    <a:lumMod val="75000"/>
                  </a:schemeClr>
                </a:solidFill>
              </a:rPr>
              <a:t>+ Fecha de publicación + Fecha del boletín</a:t>
            </a:r>
            <a:endParaRPr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1800" y="1968500"/>
            <a:ext cx="5943600" cy="214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803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000" dirty="0" smtClean="0">
                <a:solidFill>
                  <a:schemeClr val="accent3">
                    <a:lumMod val="75000"/>
                  </a:schemeClr>
                </a:solidFill>
              </a:rPr>
              <a:t>Step 6. Text Facet  and CLUSTER</a:t>
            </a:r>
            <a:r>
              <a:rPr lang="en-GB" sz="32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GB" sz="3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(Tipo disposición)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291975"/>
            <a:ext cx="5803900" cy="3381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0350" y="916991"/>
            <a:ext cx="5943600" cy="3756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8032163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B7B7B7"/>
      </a:lt2>
      <a:accent1>
        <a:srgbClr val="5FDB72"/>
      </a:accent1>
      <a:accent2>
        <a:srgbClr val="1CCFBA"/>
      </a:accent2>
      <a:accent3>
        <a:srgbClr val="23ADDF"/>
      </a:accent3>
      <a:accent4>
        <a:srgbClr val="E650D3"/>
      </a:accent4>
      <a:accent5>
        <a:srgbClr val="8B1EA0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</Words>
  <Application>Microsoft Office PowerPoint</Application>
  <PresentationFormat>On-screen Show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 Hairline</vt:lpstr>
      <vt:lpstr>Arial</vt:lpstr>
      <vt:lpstr>Lato Light</vt:lpstr>
      <vt:lpstr>Eglamour template</vt:lpstr>
      <vt:lpstr>Data cleaning  and  validation</vt:lpstr>
      <vt:lpstr>Step1. Uploading BOJA file</vt:lpstr>
      <vt:lpstr>Step2. Giving right format</vt:lpstr>
      <vt:lpstr>Step3. Giving format to date field (fecha de disposición)</vt:lpstr>
      <vt:lpstr>Step4. TimeLine Facet (Fecha de disposición)</vt:lpstr>
      <vt:lpstr>Giving format to date fields and  Date facets (fecha de publicación &amp; fecha del boletín)</vt:lpstr>
      <vt:lpstr>Step5. Selecting highers values depending on: Fecha de la disposición + Fecha de publicación + Fecha del boletín</vt:lpstr>
      <vt:lpstr>Step 6. Text Facet  and CLUSTER (Tipo disposición)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CKAN Organizations</dc:title>
  <dc:creator>Navarro Trujillo Ruben</dc:creator>
  <cp:lastModifiedBy>Navarro Trujillo Ruben</cp:lastModifiedBy>
  <cp:revision>14</cp:revision>
  <dcterms:modified xsi:type="dcterms:W3CDTF">2019-11-05T10:22:36Z</dcterms:modified>
</cp:coreProperties>
</file>