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304" r:id="rId3"/>
    <p:sldId id="257" r:id="rId4"/>
    <p:sldId id="285" r:id="rId5"/>
    <p:sldId id="297" r:id="rId6"/>
    <p:sldId id="261" r:id="rId7"/>
    <p:sldId id="298" r:id="rId8"/>
    <p:sldId id="299" r:id="rId9"/>
    <p:sldId id="300" r:id="rId10"/>
    <p:sldId id="303" r:id="rId11"/>
    <p:sldId id="305" r:id="rId12"/>
  </p:sldIdLst>
  <p:sldSz cx="9144000" cy="5143500" type="screen16x9"/>
  <p:notesSz cx="6858000" cy="9144000"/>
  <p:embeddedFontLst>
    <p:embeddedFont>
      <p:font typeface="Lato Hairline" panose="020B0604020202020204" charset="0"/>
      <p:regular r:id="rId14"/>
      <p:bold r:id="rId15"/>
      <p:italic r:id="rId16"/>
      <p:boldItalic r:id="rId17"/>
    </p:embeddedFont>
    <p:embeddedFont>
      <p:font typeface="Lato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EA59FA-5C96-43B2-BFB3-DEC3859AF15C}">
  <a:tblStyle styleId="{6FEA59FA-5C96-43B2-BFB3-DEC3859AF1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0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48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49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42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570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638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36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519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7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406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 circ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590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067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●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60" r:id="rId4"/>
    <p:sldLayoutId id="2147483662" r:id="rId5"/>
    <p:sldLayoutId id="214748366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168650" y="3287225"/>
            <a:ext cx="52897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smtClean="0"/>
              <a:t>Open Data</a:t>
            </a:r>
            <a:br>
              <a:rPr lang="en-US" b="1" dirty="0" smtClean="0"/>
            </a:br>
            <a:r>
              <a:rPr lang="en-US" b="1" dirty="0" smtClean="0"/>
              <a:t>Visualization</a:t>
            </a:r>
            <a:br>
              <a:rPr lang="en-US" b="1" dirty="0" smtClean="0"/>
            </a:br>
            <a:r>
              <a:rPr lang="en-US" b="1" dirty="0" smtClean="0"/>
              <a:t>and</a:t>
            </a:r>
            <a:br>
              <a:rPr lang="en-US" b="1" dirty="0" smtClean="0"/>
            </a:br>
            <a:r>
              <a:rPr lang="en-US" b="1" dirty="0" smtClean="0"/>
              <a:t>Early Analysis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6" y="88900"/>
            <a:ext cx="4334382" cy="1993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254" y="1549400"/>
            <a:ext cx="4364035" cy="2057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66" y="2946400"/>
            <a:ext cx="4334382" cy="2051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31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03" y="662730"/>
            <a:ext cx="5847610" cy="383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590550" y="2015150"/>
            <a:ext cx="49339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</a:endParaRPr>
          </a:p>
          <a:p>
            <a:pPr lvl="0"/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Study of treatment of recycled materials on the coast of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Caseway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and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Boruca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Council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glauca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308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41050" y="517125"/>
            <a:ext cx="62166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>
                <a:solidFill>
                  <a:schemeClr val="accent3">
                    <a:lumMod val="75000"/>
                  </a:schemeClr>
                </a:solidFill>
              </a:rPr>
              <a:t>Step1. Take data from european website</a:t>
            </a:r>
            <a:endParaRPr sz="2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7575" y="1602297"/>
            <a:ext cx="5712832" cy="3334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6386" y="864066"/>
            <a:ext cx="5654297" cy="3522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189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78992" y="1015068"/>
            <a:ext cx="5844971" cy="35596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3723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65;p14"/>
          <p:cNvSpPr txBox="1">
            <a:spLocks noGrp="1"/>
          </p:cNvSpPr>
          <p:nvPr>
            <p:ph type="title"/>
          </p:nvPr>
        </p:nvSpPr>
        <p:spPr>
          <a:xfrm>
            <a:off x="387350" y="654050"/>
            <a:ext cx="3460750" cy="5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2800" dirty="0" smtClean="0">
                <a:solidFill>
                  <a:schemeClr val="accent3">
                    <a:lumMod val="75000"/>
                  </a:schemeClr>
                </a:solidFill>
              </a:rPr>
              <a:t>Step 2. Upload data</a:t>
            </a:r>
            <a:endParaRPr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7959" y="1375794"/>
            <a:ext cx="5778558" cy="31578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73982" y="1350628"/>
            <a:ext cx="5606701" cy="3226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287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91" y="1164082"/>
            <a:ext cx="5697881" cy="3411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160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" name="Google Shape;65;p14"/>
          <p:cNvSpPr txBox="1">
            <a:spLocks noGrp="1"/>
          </p:cNvSpPr>
          <p:nvPr>
            <p:ph type="title"/>
          </p:nvPr>
        </p:nvSpPr>
        <p:spPr>
          <a:xfrm>
            <a:off x="400050" y="571500"/>
            <a:ext cx="5943600" cy="561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accent3">
                    <a:lumMod val="75000"/>
                  </a:schemeClr>
                </a:solidFill>
              </a:rPr>
              <a:t>Analysis</a:t>
            </a:r>
            <a:endParaRPr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344832"/>
            <a:ext cx="5197824" cy="3328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7730515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B7B7B7"/>
      </a:lt2>
      <a:accent1>
        <a:srgbClr val="5FDB72"/>
      </a:accent1>
      <a:accent2>
        <a:srgbClr val="1CCFBA"/>
      </a:accent2>
      <a:accent3>
        <a:srgbClr val="23ADDF"/>
      </a:accent3>
      <a:accent4>
        <a:srgbClr val="E650D3"/>
      </a:accent4>
      <a:accent5>
        <a:srgbClr val="8B1EA0"/>
      </a:accent5>
      <a:accent6>
        <a:srgbClr val="FFB300"/>
      </a:accent6>
      <a:hlink>
        <a:srgbClr val="4A86E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40</Words>
  <Application>Microsoft Office PowerPoint</Application>
  <PresentationFormat>On-screen Show (16:9)</PresentationFormat>
  <Paragraphs>15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 Hairline</vt:lpstr>
      <vt:lpstr>Arial</vt:lpstr>
      <vt:lpstr>Lato Light</vt:lpstr>
      <vt:lpstr>Eglamour template</vt:lpstr>
      <vt:lpstr>Open Data Visualization and Early Analysis</vt:lpstr>
      <vt:lpstr> Study of treatment of recycled materials on the coast of Caseway and the Boruca Council glauca</vt:lpstr>
      <vt:lpstr>Step1. Take data from european website</vt:lpstr>
      <vt:lpstr>PowerPoint Presentation</vt:lpstr>
      <vt:lpstr>PowerPoint Presentation</vt:lpstr>
      <vt:lpstr>Step 2. Upload data</vt:lpstr>
      <vt:lpstr>PowerPoint Presentation</vt:lpstr>
      <vt:lpstr>PowerPoint Presentation</vt:lpstr>
      <vt:lpstr>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CKAN Organizations</dc:title>
  <dc:creator>Navarro Trujillo Ruben</dc:creator>
  <cp:lastModifiedBy>Navarro Trujillo Ruben</cp:lastModifiedBy>
  <cp:revision>25</cp:revision>
  <dcterms:modified xsi:type="dcterms:W3CDTF">2019-11-05T10:01:03Z</dcterms:modified>
</cp:coreProperties>
</file>