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85" r:id="rId4"/>
    <p:sldId id="286" r:id="rId5"/>
    <p:sldId id="295" r:id="rId6"/>
    <p:sldId id="296" r:id="rId7"/>
  </p:sldIdLst>
  <p:sldSz cx="9144000" cy="5143500" type="screen16x9"/>
  <p:notesSz cx="6858000" cy="9144000"/>
  <p:embeddedFontLst>
    <p:embeddedFont>
      <p:font typeface="Lato Hairline" panose="020B0604020202020204" charset="0"/>
      <p:regular r:id="rId9"/>
      <p:bold r:id="rId10"/>
      <p:italic r:id="rId11"/>
      <p:boldItalic r:id="rId12"/>
    </p:embeddedFont>
    <p:embeddedFont>
      <p:font typeface="Lato Ligh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EA59FA-5C96-43B2-BFB3-DEC3859AF15C}">
  <a:tblStyle styleId="{6FEA59FA-5C96-43B2-BFB3-DEC3859AF1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57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6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53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00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168650" y="3287225"/>
            <a:ext cx="52897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Clime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>and</a:t>
            </a:r>
            <a:r>
              <a:rPr lang="en-US" dirty="0"/>
              <a:t/>
            </a:r>
            <a:br>
              <a:rPr lang="en-US" dirty="0"/>
            </a:br>
            <a:r>
              <a:rPr lang="en-GB" dirty="0"/>
              <a:t>Meteorogical Data</a:t>
            </a:r>
            <a:r>
              <a:rPr lang="en-US" dirty="0"/>
              <a:t/>
            </a:r>
            <a:br>
              <a:rPr lang="en-US" dirty="0"/>
            </a:br>
            <a:r>
              <a:rPr lang="en-GB" dirty="0" smtClean="0"/>
              <a:t>Comparison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2800" b="1" dirty="0">
                <a:solidFill>
                  <a:schemeClr val="accent6"/>
                </a:solidFill>
              </a:rPr>
              <a:t>Ciudad Real – Málaga Airport</a:t>
            </a:r>
            <a:r>
              <a:rPr lang="en-GB" sz="2800" dirty="0">
                <a:solidFill>
                  <a:schemeClr val="accent6"/>
                </a:solidFill>
              </a:rPr>
              <a:t> 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41050" y="517125"/>
            <a:ext cx="62166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3">
                    <a:lumMod val="75000"/>
                  </a:schemeClr>
                </a:solidFill>
              </a:rPr>
              <a:t>Go to aemet/datosabiertos</a:t>
            </a:r>
            <a:endParaRPr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3671" r="7446"/>
          <a:stretch/>
        </p:blipFill>
        <p:spPr bwMode="auto">
          <a:xfrm>
            <a:off x="808990" y="1494790"/>
            <a:ext cx="4982210" cy="2988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3">
                    <a:lumMod val="75000"/>
                  </a:schemeClr>
                </a:solidFill>
              </a:rPr>
              <a:t>Select data source</a:t>
            </a:r>
            <a:endParaRPr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29017" y="1773237"/>
            <a:ext cx="4882833" cy="21193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18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88950" y="273050"/>
            <a:ext cx="5537200" cy="1214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Select cities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and </a:t>
            </a:r>
            <a:b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download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data for our comparison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" r="1033" b="3174"/>
          <a:stretch/>
        </p:blipFill>
        <p:spPr bwMode="auto">
          <a:xfrm>
            <a:off x="853598" y="1487486"/>
            <a:ext cx="4785201" cy="33448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723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547" t="-1" b="3130"/>
          <a:stretch/>
        </p:blipFill>
        <p:spPr bwMode="auto">
          <a:xfrm>
            <a:off x="710882" y="740410"/>
            <a:ext cx="5372418" cy="3444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369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36575" y="292100"/>
            <a:ext cx="5416550" cy="853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32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" sz="32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Import data in Excel program. Format them and compare by related columns.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3715" y="1358900"/>
            <a:ext cx="5462270" cy="1663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030888" y="3145791"/>
            <a:ext cx="2427923" cy="1724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4500396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B7B7B7"/>
      </a:lt2>
      <a:accent1>
        <a:srgbClr val="5FDB72"/>
      </a:accent1>
      <a:accent2>
        <a:srgbClr val="1CCFBA"/>
      </a:accent2>
      <a:accent3>
        <a:srgbClr val="23ADDF"/>
      </a:accent3>
      <a:accent4>
        <a:srgbClr val="E650D3"/>
      </a:accent4>
      <a:accent5>
        <a:srgbClr val="8B1EA0"/>
      </a:accent5>
      <a:accent6>
        <a:srgbClr val="FFB300"/>
      </a:accent6>
      <a:hlink>
        <a:srgbClr val="4A86E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14</Words>
  <Application>Microsoft Office PowerPoint</Application>
  <PresentationFormat>On-screen Show (16:9)</PresentationFormat>
  <Paragraphs>10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 Hairline</vt:lpstr>
      <vt:lpstr>Arial</vt:lpstr>
      <vt:lpstr>Lato Light</vt:lpstr>
      <vt:lpstr>Eglamour template</vt:lpstr>
      <vt:lpstr>Clime and Meteorogical Data Comparison Ciudad Real – Málaga Airport </vt:lpstr>
      <vt:lpstr>Go to aemet/datosabiertos</vt:lpstr>
      <vt:lpstr>Select data source</vt:lpstr>
      <vt:lpstr>Select cities  and  download data for our comparison</vt:lpstr>
      <vt:lpstr>PowerPoint Presentation</vt:lpstr>
      <vt:lpstr> Import data in Excel program. Format them and compare by related columns.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CKAN Organizations</dc:title>
  <dc:creator>Navarro Trujillo Ruben</dc:creator>
  <cp:lastModifiedBy>Navarro Trujillo Ruben</cp:lastModifiedBy>
  <cp:revision>14</cp:revision>
  <dcterms:modified xsi:type="dcterms:W3CDTF">2019-11-05T10:21:54Z</dcterms:modified>
</cp:coreProperties>
</file>