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97" r:id="rId3"/>
    <p:sldId id="257" r:id="rId4"/>
    <p:sldId id="298" r:id="rId5"/>
    <p:sldId id="285" r:id="rId6"/>
    <p:sldId id="286" r:id="rId7"/>
    <p:sldId id="299" r:id="rId8"/>
    <p:sldId id="301" r:id="rId9"/>
    <p:sldId id="300" r:id="rId10"/>
    <p:sldId id="302" r:id="rId11"/>
  </p:sldIdLst>
  <p:sldSz cx="9144000" cy="5143500" type="screen16x9"/>
  <p:notesSz cx="6858000" cy="9144000"/>
  <p:embeddedFontLst>
    <p:embeddedFont>
      <p:font typeface="Lato Hairline" panose="020B0604020202020204" charset="0"/>
      <p:regular r:id="rId13"/>
      <p:bold r:id="rId14"/>
      <p:italic r:id="rId15"/>
      <p:boldItalic r:id="rId16"/>
    </p:embeddedFont>
    <p:embeddedFont>
      <p:font typeface="Lato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EA59FA-5C96-43B2-BFB3-DEC3859AF15C}">
  <a:tblStyle styleId="{6FEA59FA-5C96-43B2-BFB3-DEC3859AF1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56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06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8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57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51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818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2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66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853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abiertos.malaga.e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168650" y="3287225"/>
            <a:ext cx="52897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Open Data 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Visualization 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with 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Carto</a:t>
            </a:r>
            <a:r>
              <a:rPr lang="en-GB" sz="3600" dirty="0" smtClean="0"/>
              <a:t/>
            </a:r>
            <a:br>
              <a:rPr lang="en-GB" sz="3600" dirty="0" smtClean="0"/>
            </a:br>
            <a:endParaRPr lang="en-US" sz="28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" name="Google Shape;94;p18"/>
          <p:cNvSpPr txBox="1">
            <a:spLocks noGrp="1"/>
          </p:cNvSpPr>
          <p:nvPr>
            <p:ph type="title"/>
          </p:nvPr>
        </p:nvSpPr>
        <p:spPr>
          <a:xfrm>
            <a:off x="419100" y="768349"/>
            <a:ext cx="5740400" cy="46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Step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: Display each layer</a:t>
            </a:r>
            <a:endParaRPr sz="2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6435" y="1336040"/>
            <a:ext cx="5473065" cy="2687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94;p18"/>
          <p:cNvSpPr txBox="1">
            <a:spLocks/>
          </p:cNvSpPr>
          <p:nvPr/>
        </p:nvSpPr>
        <p:spPr>
          <a:xfrm>
            <a:off x="686434" y="4124576"/>
            <a:ext cx="5473065" cy="46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I added a widget to know when the carriages work and comparing with traffic layer you can see how fast/slow, comfortable/uncomfortable will be  your trip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565150" y="1504950"/>
            <a:ext cx="5416550" cy="2174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600" dirty="0">
                <a:solidFill>
                  <a:srgbClr val="7030A0"/>
                </a:solidFill>
              </a:rPr>
              <a:t>Data from 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Malaga </a:t>
            </a:r>
            <a:r>
              <a:rPr lang="en-US" sz="3600" dirty="0">
                <a:solidFill>
                  <a:srgbClr val="7030A0"/>
                </a:solidFill>
              </a:rPr>
              <a:t>town hall website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sz="1600" dirty="0">
                <a:solidFill>
                  <a:srgbClr val="7030A0"/>
                </a:solidFill>
              </a:rPr>
              <a:t>(horse carriage stops, water fountains and noise map</a:t>
            </a:r>
            <a:r>
              <a:rPr lang="en-US" sz="1600" dirty="0" smtClean="0">
                <a:solidFill>
                  <a:srgbClr val="7030A0"/>
                </a:solidFill>
              </a:rPr>
              <a:t>)</a:t>
            </a:r>
            <a:endParaRPr sz="1600" dirty="0">
              <a:solidFill>
                <a:srgbClr val="7030A0"/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6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41050" y="517125"/>
            <a:ext cx="62166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Step 1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u="sng" dirty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https://datosabiertos.malaga.eu/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085850" y="1517650"/>
            <a:ext cx="4584700" cy="338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41050" y="517125"/>
            <a:ext cx="62166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Step 2: Select data sources</a:t>
            </a:r>
            <a:endParaRPr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1290" y="1537652"/>
            <a:ext cx="4916170" cy="2626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966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83907" y="1258570"/>
            <a:ext cx="5127943" cy="3053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189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711769"/>
            <a:ext cx="5654900" cy="3791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723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25450" y="279399"/>
            <a:ext cx="5740400" cy="46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Step 3: Import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the main data source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in www.carto.com</a:t>
            </a:r>
            <a:endParaRPr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" y="901382"/>
            <a:ext cx="4930140" cy="876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10895" y="2365625"/>
            <a:ext cx="4969510" cy="1619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6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93725" y="1459547"/>
            <a:ext cx="5391150" cy="2884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Google Shape;94;p18"/>
          <p:cNvSpPr txBox="1">
            <a:spLocks noGrp="1"/>
          </p:cNvSpPr>
          <p:nvPr>
            <p:ph type="title"/>
          </p:nvPr>
        </p:nvSpPr>
        <p:spPr>
          <a:xfrm>
            <a:off x="419100" y="768349"/>
            <a:ext cx="5740400" cy="46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Step </a:t>
            </a:r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4: Create the Map</a:t>
            </a:r>
            <a:endParaRPr sz="2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6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8782" y="1051877"/>
            <a:ext cx="5480368" cy="1767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18782" y="3057893"/>
            <a:ext cx="5480368" cy="1615758"/>
          </a:xfrm>
          <a:prstGeom prst="rect">
            <a:avLst/>
          </a:prstGeom>
        </p:spPr>
      </p:pic>
      <p:sp>
        <p:nvSpPr>
          <p:cNvPr id="10" name="Google Shape;94;p18"/>
          <p:cNvSpPr txBox="1">
            <a:spLocks noGrp="1"/>
          </p:cNvSpPr>
          <p:nvPr>
            <p:ph type="title"/>
          </p:nvPr>
        </p:nvSpPr>
        <p:spPr>
          <a:xfrm>
            <a:off x="418782" y="346909"/>
            <a:ext cx="5740400" cy="46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Step </a:t>
            </a:r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5: Include new layers</a:t>
            </a:r>
            <a:endParaRPr sz="2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19175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B7B7B7"/>
      </a:lt2>
      <a:accent1>
        <a:srgbClr val="5FDB72"/>
      </a:accent1>
      <a:accent2>
        <a:srgbClr val="1CCFBA"/>
      </a:accent2>
      <a:accent3>
        <a:srgbClr val="23ADDF"/>
      </a:accent3>
      <a:accent4>
        <a:srgbClr val="E650D3"/>
      </a:accent4>
      <a:accent5>
        <a:srgbClr val="8B1EA0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80</Words>
  <Application>Microsoft Office PowerPoint</Application>
  <PresentationFormat>On-screen Show (16:9)</PresentationFormat>
  <Paragraphs>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 Hairline</vt:lpstr>
      <vt:lpstr>Arial</vt:lpstr>
      <vt:lpstr>Lato Light</vt:lpstr>
      <vt:lpstr>Eglamour template</vt:lpstr>
      <vt:lpstr>Open Data  Visualization  with  Carto </vt:lpstr>
      <vt:lpstr>Data from  Malaga town hall website    (horse carriage stops, water fountains and noise map)</vt:lpstr>
      <vt:lpstr>Step 1: https://datosabiertos.malaga.eu/</vt:lpstr>
      <vt:lpstr>Step 2: Select data sources</vt:lpstr>
      <vt:lpstr>PowerPoint Presentation</vt:lpstr>
      <vt:lpstr>PowerPoint Presentation</vt:lpstr>
      <vt:lpstr>Step 3: Import the main data source in www.carto.com</vt:lpstr>
      <vt:lpstr>Step 4: Create the Map</vt:lpstr>
      <vt:lpstr>Step 5: Include new layers</vt:lpstr>
      <vt:lpstr>Step 6: Display each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CKAN Organizations</dc:title>
  <dc:creator>Navarro Trujillo Ruben</dc:creator>
  <cp:lastModifiedBy>Navarro Trujillo Ruben</cp:lastModifiedBy>
  <cp:revision>19</cp:revision>
  <dcterms:modified xsi:type="dcterms:W3CDTF">2019-11-05T10:20:20Z</dcterms:modified>
</cp:coreProperties>
</file>