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5" r:id="rId4"/>
    <p:sldId id="286" r:id="rId5"/>
    <p:sldId id="287" r:id="rId6"/>
    <p:sldId id="288" r:id="rId7"/>
    <p:sldId id="261" r:id="rId8"/>
    <p:sldId id="289" r:id="rId9"/>
    <p:sldId id="290" r:id="rId10"/>
    <p:sldId id="291" r:id="rId11"/>
    <p:sldId id="292" r:id="rId12"/>
    <p:sldId id="293" r:id="rId13"/>
    <p:sldId id="274" r:id="rId14"/>
    <p:sldId id="294" r:id="rId15"/>
  </p:sldIdLst>
  <p:sldSz cx="9144000" cy="5143500" type="screen16x9"/>
  <p:notesSz cx="6858000" cy="9144000"/>
  <p:embeddedFontLst>
    <p:embeddedFont>
      <p:font typeface="Lato Hairline" panose="020B0604020202020204" charset="0"/>
      <p:regular r:id="rId17"/>
      <p:bold r:id="rId18"/>
      <p:italic r:id="rId19"/>
      <p:boldItalic r:id="rId20"/>
    </p:embeddedFont>
    <p:embeddedFont>
      <p:font typeface="Lato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A59FA-5C96-43B2-BFB3-DEC3859AF15C}">
  <a:tblStyle styleId="{6FEA59FA-5C96-43B2-BFB3-DEC3859A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49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6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0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7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5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1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4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1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8650" y="3287225"/>
            <a:ext cx="52897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Managing CKAN Organizations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7650" y="1123266"/>
            <a:ext cx="5943600" cy="3943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94;p18"/>
          <p:cNvSpPr txBox="1">
            <a:spLocks noGrp="1"/>
          </p:cNvSpPr>
          <p:nvPr>
            <p:ph type="title"/>
          </p:nvPr>
        </p:nvSpPr>
        <p:spPr>
          <a:xfrm>
            <a:off x="161925" y="286091"/>
            <a:ext cx="6115050" cy="46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Step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4. Modifying  a new Resource in other Organizations</a:t>
            </a:r>
            <a:endParaRPr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Google Shape;94;p18"/>
          <p:cNvSpPr txBox="1">
            <a:spLocks/>
          </p:cNvSpPr>
          <p:nvPr/>
        </p:nvSpPr>
        <p:spPr>
          <a:xfrm>
            <a:off x="161925" y="656791"/>
            <a:ext cx="5740400" cy="46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External Resource  1 – Into BigDataFMR (owner Fernando Muñoz)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3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863551"/>
            <a:ext cx="5943600" cy="420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94;p18"/>
          <p:cNvSpPr txBox="1">
            <a:spLocks/>
          </p:cNvSpPr>
          <p:nvPr/>
        </p:nvSpPr>
        <p:spPr>
          <a:xfrm>
            <a:off x="152400" y="397076"/>
            <a:ext cx="5740400" cy="46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External Resource  2 – </a:t>
            </a:r>
            <a:r>
              <a:rPr lang="en-GB" sz="1200" b="1" dirty="0" err="1" smtClean="0">
                <a:solidFill>
                  <a:schemeClr val="accent3">
                    <a:lumMod val="75000"/>
                  </a:schemeClr>
                </a:solidFill>
              </a:rPr>
              <a:t>MasterUma</a:t>
            </a:r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 (owner Sebastian)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6850" y="697916"/>
            <a:ext cx="5943600" cy="3975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522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94;p18"/>
          <p:cNvSpPr txBox="1">
            <a:spLocks/>
          </p:cNvSpPr>
          <p:nvPr/>
        </p:nvSpPr>
        <p:spPr>
          <a:xfrm>
            <a:off x="107700" y="368299"/>
            <a:ext cx="5943600" cy="396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Step 5. Making new Dataset in other organization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1050" y="1242061"/>
            <a:ext cx="5943600" cy="3628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94;p18"/>
          <p:cNvSpPr txBox="1">
            <a:spLocks/>
          </p:cNvSpPr>
          <p:nvPr/>
        </p:nvSpPr>
        <p:spPr>
          <a:xfrm>
            <a:off x="241050" y="764924"/>
            <a:ext cx="5740400" cy="46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External Resource  BigDataFMR (owner Fernando Muñoz)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4950" y="930961"/>
            <a:ext cx="5943600" cy="352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30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050" y="517125"/>
            <a:ext cx="62166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70C0"/>
                </a:solidFill>
              </a:rPr>
              <a:t>My </a:t>
            </a:r>
            <a:r>
              <a:rPr lang="en" dirty="0" smtClean="0">
                <a:solidFill>
                  <a:srgbClr val="0070C0"/>
                </a:solidFill>
              </a:rPr>
              <a:t>DataCity </a:t>
            </a:r>
            <a:r>
              <a:rPr lang="en" sz="3600" dirty="0" smtClean="0">
                <a:solidFill>
                  <a:srgbClr val="0070C0"/>
                </a:solidFill>
              </a:rPr>
              <a:t>Organization</a:t>
            </a:r>
            <a:endParaRPr sz="3600" dirty="0">
              <a:solidFill>
                <a:srgbClr val="0070C0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1591"/>
          <a:stretch/>
        </p:blipFill>
        <p:spPr bwMode="auto">
          <a:xfrm>
            <a:off x="241050" y="1943417"/>
            <a:ext cx="5943600" cy="1688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12725" y="434575"/>
            <a:ext cx="6140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3">
                    <a:lumMod val="75000"/>
                  </a:schemeClr>
                </a:solidFill>
              </a:rPr>
              <a:t>Step1. Select DataSets and Resources</a:t>
            </a:r>
            <a:endParaRPr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-112" b="901"/>
          <a:stretch/>
        </p:blipFill>
        <p:spPr>
          <a:xfrm>
            <a:off x="457200" y="1347539"/>
            <a:ext cx="5657850" cy="3491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8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31800" y="800099"/>
            <a:ext cx="5518150" cy="49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>
                    <a:lumMod val="75000"/>
                  </a:schemeClr>
                </a:solidFill>
              </a:rPr>
              <a:t>Resource 1.  Cartografía – Área verde </a:t>
            </a:r>
            <a:r>
              <a:rPr lang="en" sz="1200" dirty="0" smtClean="0">
                <a:solidFill>
                  <a:schemeClr val="accent3">
                    <a:lumMod val="75000"/>
                  </a:schemeClr>
                </a:solidFill>
              </a:rPr>
              <a:t>(3 different resources)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1800" y="1396116"/>
            <a:ext cx="5568950" cy="3474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72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876299"/>
            <a:ext cx="5175250" cy="415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1800" dirty="0" smtClean="0">
                <a:solidFill>
                  <a:schemeClr val="accent3">
                    <a:lumMod val="75000"/>
                  </a:schemeClr>
                </a:solidFill>
              </a:rPr>
              <a:t>Resource 2. Fuentes </a:t>
            </a:r>
            <a:r>
              <a:rPr lang="en" sz="1800" dirty="0">
                <a:solidFill>
                  <a:schemeClr val="accent3">
                    <a:lumMod val="75000"/>
                  </a:schemeClr>
                </a:solidFill>
              </a:rPr>
              <a:t>Agua </a:t>
            </a:r>
            <a:r>
              <a:rPr lang="en" sz="1800" dirty="0" smtClean="0">
                <a:solidFill>
                  <a:schemeClr val="accent3">
                    <a:lumMod val="75000"/>
                  </a:schemeClr>
                </a:solidFill>
              </a:rPr>
              <a:t>Potable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(3 different resources)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2257"/>
            <a:ext cx="5175250" cy="3580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00468" y="482599"/>
            <a:ext cx="5224763" cy="422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>
                    <a:lumMod val="75000"/>
                  </a:schemeClr>
                </a:solidFill>
              </a:rPr>
              <a:t>Resource 3. Contenedores Residuos Urbanos</a:t>
            </a:r>
            <a:endParaRPr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8" y="1291975"/>
            <a:ext cx="5224763" cy="3566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65;p14"/>
          <p:cNvSpPr txBox="1">
            <a:spLocks/>
          </p:cNvSpPr>
          <p:nvPr/>
        </p:nvSpPr>
        <p:spPr>
          <a:xfrm>
            <a:off x="600468" y="790324"/>
            <a:ext cx="5224763" cy="32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(3 different resources)</a:t>
            </a:r>
          </a:p>
        </p:txBody>
      </p:sp>
    </p:spTree>
    <p:extLst>
      <p:ext uri="{BB962C8B-B14F-4D97-AF65-F5344CB8AC3E}">
        <p14:creationId xmlns:p14="http://schemas.microsoft.com/office/powerpoint/2010/main" val="40513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90525" y="742949"/>
            <a:ext cx="5473700" cy="542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3">
                    <a:lumMod val="75000"/>
                  </a:schemeClr>
                </a:solidFill>
              </a:rPr>
              <a:t>Step 2. Giving </a:t>
            </a:r>
            <a:r>
              <a:rPr lang="en" sz="2800" dirty="0">
                <a:solidFill>
                  <a:schemeClr val="accent3">
                    <a:lumMod val="75000"/>
                  </a:schemeClr>
                </a:solidFill>
              </a:rPr>
              <a:t>rights to colleagues</a:t>
            </a:r>
            <a:endParaRPr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1200" y="1435100"/>
            <a:ext cx="4832350" cy="3022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4000" y="1103630"/>
            <a:ext cx="5943600" cy="293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803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76224" y="819149"/>
            <a:ext cx="6092825" cy="523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accent3">
                    <a:lumMod val="75000"/>
                  </a:schemeClr>
                </a:solidFill>
              </a:rPr>
              <a:t>Step 3. Asking for rights from </a:t>
            </a:r>
            <a:r>
              <a:rPr lang="en" sz="2600" dirty="0">
                <a:solidFill>
                  <a:schemeClr val="accent3">
                    <a:lumMod val="75000"/>
                  </a:schemeClr>
                </a:solidFill>
              </a:rPr>
              <a:t>colleagues</a:t>
            </a:r>
            <a:endParaRPr sz="2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6550" y="1541462"/>
            <a:ext cx="5943600" cy="2682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3350699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121</Words>
  <Application>Microsoft Office PowerPoint</Application>
  <PresentationFormat>On-screen Show (16:9)</PresentationFormat>
  <Paragraphs>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 Hairline</vt:lpstr>
      <vt:lpstr>Arial</vt:lpstr>
      <vt:lpstr>Lato Light</vt:lpstr>
      <vt:lpstr>Eglamour template</vt:lpstr>
      <vt:lpstr>Managing CKAN Organizations</vt:lpstr>
      <vt:lpstr>My DataCity Organization</vt:lpstr>
      <vt:lpstr>Step1. Select DataSets and Resources</vt:lpstr>
      <vt:lpstr>Resource 1.  Cartografía – Área verde (3 different resources)</vt:lpstr>
      <vt:lpstr>Resource 2. Fuentes Agua Potable (3 different resources)</vt:lpstr>
      <vt:lpstr>Resource 3. Contenedores Residuos Urbanos</vt:lpstr>
      <vt:lpstr>Step 2. Giving rights to colleagues</vt:lpstr>
      <vt:lpstr>PowerPoint Presentation</vt:lpstr>
      <vt:lpstr>Step 3. Asking for rights from colleagues</vt:lpstr>
      <vt:lpstr>Step 4. Modifying  a new Resource in other Organizations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CKAN Organizations</dc:title>
  <dc:creator>Navarro Trujillo Ruben</dc:creator>
  <cp:lastModifiedBy>Navarro Trujillo Ruben</cp:lastModifiedBy>
  <cp:revision>12</cp:revision>
  <dcterms:modified xsi:type="dcterms:W3CDTF">2019-11-05T10:17:20Z</dcterms:modified>
</cp:coreProperties>
</file>