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1" r:id="rId4"/>
    <p:sldId id="287" r:id="rId5"/>
    <p:sldId id="285" r:id="rId6"/>
    <p:sldId id="288" r:id="rId7"/>
    <p:sldId id="286" r:id="rId8"/>
    <p:sldId id="289" r:id="rId9"/>
    <p:sldId id="278" r:id="rId10"/>
  </p:sldIdLst>
  <p:sldSz cx="9144000" cy="5143500" type="screen16x9"/>
  <p:notesSz cx="6858000" cy="9144000"/>
  <p:embeddedFontLst>
    <p:embeddedFont>
      <p:font typeface="Lato Hairline" panose="020B0604020202020204" charset="0"/>
      <p:regular r:id="rId12"/>
      <p:bold r:id="rId13"/>
      <p:italic r:id="rId14"/>
      <p:boldItalic r:id="rId15"/>
    </p:embeddedFont>
    <p:embeddedFont>
      <p:font typeface="Lato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EA59FA-5C96-43B2-BFB3-DEC3859AF15C}">
  <a:tblStyle styleId="{6FEA59FA-5C96-43B2-BFB3-DEC3859AF1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02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17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95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37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0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521131" y="3287225"/>
            <a:ext cx="5937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Steps for making DOCENCIA database into MySQL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799" y="2878750"/>
            <a:ext cx="519248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1</a:t>
            </a:r>
            <a:r>
              <a:rPr lang="en" dirty="0" smtClean="0">
                <a:solidFill>
                  <a:srgbClr val="1155CC"/>
                </a:solidFill>
              </a:rPr>
              <a:t>. </a:t>
            </a:r>
            <a:r>
              <a:rPr lang="en-US" sz="3200" dirty="0" smtClean="0"/>
              <a:t>Implement the </a:t>
            </a:r>
            <a:r>
              <a:rPr lang="en-US" sz="3200" dirty="0" err="1"/>
              <a:t>docencia</a:t>
            </a:r>
            <a:r>
              <a:rPr lang="en-US" sz="3200" dirty="0"/>
              <a:t> relational model in MySQL</a:t>
            </a:r>
            <a:endParaRPr sz="32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83" y="1397726"/>
            <a:ext cx="5628778" cy="3275925"/>
          </a:xfrm>
          <a:prstGeom prst="rect">
            <a:avLst/>
          </a:prstGeom>
        </p:spPr>
      </p:pic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113;p20"/>
          <p:cNvSpPr txBox="1">
            <a:spLocks noGrp="1"/>
          </p:cNvSpPr>
          <p:nvPr>
            <p:ph type="title"/>
          </p:nvPr>
        </p:nvSpPr>
        <p:spPr>
          <a:xfrm>
            <a:off x="347883" y="489857"/>
            <a:ext cx="5628778" cy="423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7030A0"/>
                </a:solidFill>
              </a:rPr>
              <a:t>Implementing Relational Model into  MySQL Workbench</a:t>
            </a:r>
            <a:endParaRPr sz="1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13;p20"/>
          <p:cNvSpPr txBox="1">
            <a:spLocks noGrp="1"/>
          </p:cNvSpPr>
          <p:nvPr>
            <p:ph type="title"/>
          </p:nvPr>
        </p:nvSpPr>
        <p:spPr>
          <a:xfrm>
            <a:off x="347883" y="489857"/>
            <a:ext cx="5628778" cy="423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7030A0"/>
                </a:solidFill>
              </a:rPr>
              <a:t>SQL script generated</a:t>
            </a:r>
            <a:endParaRPr sz="16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9" y="1208314"/>
            <a:ext cx="6041420" cy="3175111"/>
          </a:xfrm>
          <a:prstGeom prst="rect">
            <a:avLst/>
          </a:prstGeom>
        </p:spPr>
      </p:pic>
      <p:sp>
        <p:nvSpPr>
          <p:cNvPr id="8" name="Google Shape;113;p20"/>
          <p:cNvSpPr txBox="1">
            <a:spLocks/>
          </p:cNvSpPr>
          <p:nvPr/>
        </p:nvSpPr>
        <p:spPr>
          <a:xfrm>
            <a:off x="225039" y="4567646"/>
            <a:ext cx="6041420" cy="42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GB" sz="900" dirty="0" smtClean="0">
                <a:solidFill>
                  <a:schemeClr val="tx1"/>
                </a:solidFill>
              </a:rPr>
              <a:t>I changed DOCENCIA by database_ruben</a:t>
            </a:r>
          </a:p>
          <a:p>
            <a:r>
              <a:rPr lang="en-GB" sz="900" dirty="0" smtClean="0">
                <a:solidFill>
                  <a:schemeClr val="tx1"/>
                </a:solidFill>
              </a:rPr>
              <a:t>Taking into account disabling Foreign keys to upload properly (only for making the database, after that enable it)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483325" y="3290230"/>
            <a:ext cx="497694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2</a:t>
            </a:r>
            <a:r>
              <a:rPr lang="en" dirty="0" smtClean="0">
                <a:solidFill>
                  <a:srgbClr val="1155CC"/>
                </a:solidFill>
              </a:rPr>
              <a:t>. </a:t>
            </a:r>
            <a:r>
              <a:rPr lang="en-US" dirty="0" smtClean="0"/>
              <a:t>Load </a:t>
            </a:r>
            <a:r>
              <a:rPr lang="en-US" dirty="0"/>
              <a:t>all data</a:t>
            </a:r>
            <a:endParaRPr sz="32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629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113;p20"/>
          <p:cNvSpPr txBox="1">
            <a:spLocks noGrp="1"/>
          </p:cNvSpPr>
          <p:nvPr>
            <p:ph type="title"/>
          </p:nvPr>
        </p:nvSpPr>
        <p:spPr>
          <a:xfrm>
            <a:off x="347883" y="489857"/>
            <a:ext cx="5628778" cy="423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7030A0"/>
                </a:solidFill>
              </a:rPr>
              <a:t>Loading data into my database</a:t>
            </a:r>
            <a:endParaRPr sz="1600" b="1" dirty="0">
              <a:solidFill>
                <a:srgbClr val="7030A0"/>
              </a:solidFill>
            </a:endParaRPr>
          </a:p>
        </p:txBody>
      </p:sp>
      <p:sp>
        <p:nvSpPr>
          <p:cNvPr id="8" name="Google Shape;113;p20"/>
          <p:cNvSpPr txBox="1">
            <a:spLocks/>
          </p:cNvSpPr>
          <p:nvPr/>
        </p:nvSpPr>
        <p:spPr>
          <a:xfrm>
            <a:off x="225039" y="4567646"/>
            <a:ext cx="6041420" cy="42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GB" sz="900" dirty="0" smtClean="0">
                <a:solidFill>
                  <a:schemeClr val="tx1"/>
                </a:solidFill>
              </a:rPr>
              <a:t>Do that for each table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83" y="913152"/>
            <a:ext cx="4278122" cy="3233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580" y="1423850"/>
            <a:ext cx="4040147" cy="30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5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483325" y="3290230"/>
            <a:ext cx="548640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1155CC"/>
                </a:solidFill>
              </a:rPr>
              <a:t>3</a:t>
            </a:r>
            <a:r>
              <a:rPr lang="en" dirty="0" smtClean="0">
                <a:solidFill>
                  <a:srgbClr val="1155CC"/>
                </a:solidFill>
              </a:rPr>
              <a:t>. </a:t>
            </a:r>
            <a:r>
              <a:rPr lang="en-US" sz="3200" dirty="0"/>
              <a:t>Submit the MySQL project</a:t>
            </a:r>
            <a:endParaRPr sz="32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83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113;p20"/>
          <p:cNvSpPr txBox="1">
            <a:spLocks noGrp="1"/>
          </p:cNvSpPr>
          <p:nvPr>
            <p:ph type="title"/>
          </p:nvPr>
        </p:nvSpPr>
        <p:spPr>
          <a:xfrm>
            <a:off x="347883" y="489857"/>
            <a:ext cx="5628778" cy="423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smtClean="0">
                <a:solidFill>
                  <a:srgbClr val="7030A0"/>
                </a:solidFill>
              </a:rPr>
              <a:t> Database_ruben </a:t>
            </a:r>
            <a:r>
              <a:rPr lang="en" sz="1600" b="1" dirty="0" smtClean="0">
                <a:solidFill>
                  <a:srgbClr val="7030A0"/>
                </a:solidFill>
              </a:rPr>
              <a:t>made and data loaded</a:t>
            </a:r>
            <a:endParaRPr sz="1600" b="1" dirty="0">
              <a:solidFill>
                <a:srgbClr val="7030A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87383" y="1593668"/>
            <a:ext cx="5775023" cy="26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9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592741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Rubén Navarro Trujillo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Master en BigData &amp; Business Intelligence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(2019-2021)</a:t>
            </a:r>
            <a:endParaRPr sz="1000" dirty="0">
              <a:solidFill>
                <a:schemeClr val="tx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B7B7B7"/>
      </a:lt2>
      <a:accent1>
        <a:srgbClr val="5FDB72"/>
      </a:accent1>
      <a:accent2>
        <a:srgbClr val="1CCFBA"/>
      </a:accent2>
      <a:accent3>
        <a:srgbClr val="23ADDF"/>
      </a:accent3>
      <a:accent4>
        <a:srgbClr val="E650D3"/>
      </a:accent4>
      <a:accent5>
        <a:srgbClr val="8B1EA0"/>
      </a:accent5>
      <a:accent6>
        <a:srgbClr val="FFB300"/>
      </a:accent6>
      <a:hlink>
        <a:srgbClr val="4A86E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98</Words>
  <Application>Microsoft Office PowerPoint</Application>
  <PresentationFormat>On-screen Show (16:9)</PresentationFormat>
  <Paragraphs>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 Hairline</vt:lpstr>
      <vt:lpstr>Lato Light</vt:lpstr>
      <vt:lpstr>Eglamour template</vt:lpstr>
      <vt:lpstr>Steps for making DOCENCIA database into MySQL</vt:lpstr>
      <vt:lpstr>1. Implement the docencia relational model in MySQL</vt:lpstr>
      <vt:lpstr>Implementing Relational Model into  MySQL Workbench</vt:lpstr>
      <vt:lpstr>SQL script generated</vt:lpstr>
      <vt:lpstr>2. Load all data</vt:lpstr>
      <vt:lpstr>Loading data into my database</vt:lpstr>
      <vt:lpstr>3. Submit the MySQL project</vt:lpstr>
      <vt:lpstr> Database_ruben made and data loaded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DOCENCIA database into MySQL</dc:title>
  <dc:creator>Navarro Trujillo Ruben</dc:creator>
  <cp:lastModifiedBy>Navarro Trujillo Ruben</cp:lastModifiedBy>
  <cp:revision>4</cp:revision>
  <dcterms:modified xsi:type="dcterms:W3CDTF">2019-11-19T17:44:17Z</dcterms:modified>
</cp:coreProperties>
</file>