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8A1AC-F97E-4F2C-ADC4-BEAB14E3EC6B}" type="datetimeFigureOut">
              <a:rPr lang="es-ES" smtClean="0"/>
              <a:t>11/01/2020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CEBD-2E0F-4C77-B24C-A139422E74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48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D995-AC39-4623-BDD1-3BCDF890A5CB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59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D6-3A4C-4C33-9AAE-593459ABB914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2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B58A-31AB-47DD-B2CA-35A5CB3D2F31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14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1BD9-57BE-4E0C-93E0-FDF1BCF535C8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26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913D-BA6E-4BF0-B6CC-7E3B0AF93EF4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09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80C9-9CBD-4975-9F1D-DB08BF78BC6A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670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D1D-EBC9-4AB5-97BF-435503ACC4BA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03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C2E0-DF1F-4FD2-8559-519756810FE3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65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36B-6794-4E80-8CC0-4C9DB6AC4CB9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6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87F9-DCE2-48E6-87D5-57CFCE601C5D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90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EB99-E443-4E91-A5D9-BEF8844AD260}" type="datetime1">
              <a:rPr lang="es-ES" smtClean="0"/>
              <a:t>11/01/2020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27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B962-B963-4FB9-8317-7EA134814E65}" type="datetime1">
              <a:rPr lang="es-ES" smtClean="0"/>
              <a:t>11/01/2020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7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1F4B-A34F-470E-AB7A-948BD169E3E9}" type="datetime1">
              <a:rPr lang="es-ES" smtClean="0"/>
              <a:t>11/01/2020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12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36C8-3011-4801-8E5C-B1A992DFBB17}" type="datetime1">
              <a:rPr lang="es-ES" smtClean="0"/>
              <a:t>11/01/2020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10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0DAD-ADEC-40AA-9E9E-15A29BF80BC2}" type="datetime1">
              <a:rPr lang="es-ES" smtClean="0"/>
              <a:t>11/01/2020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5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4D47-B9D9-49DF-80A6-1908051B9C19}" type="datetime1">
              <a:rPr lang="es-ES" smtClean="0"/>
              <a:t>11/01/2020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D928-8D81-4EA7-A870-975E3D55E8E6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0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91351" y="1109897"/>
            <a:ext cx="7315200" cy="2759242"/>
          </a:xfrm>
        </p:spPr>
        <p:txBody>
          <a:bodyPr/>
          <a:lstStyle/>
          <a:p>
            <a:pPr algn="ctr"/>
            <a:r>
              <a:rPr lang="es-ES" i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  <a:t>ELATIONAL MODEL</a:t>
            </a:r>
            <a:b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i="1" u="sng" dirty="0" smtClean="0">
                <a:solidFill>
                  <a:schemeClr val="accent2">
                    <a:lumMod val="50000"/>
                  </a:schemeClr>
                </a:solidFill>
              </a:rPr>
              <a:t>TOUROPERATOR</a:t>
            </a:r>
            <a:endParaRPr lang="es-ES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0540" y="4571693"/>
            <a:ext cx="3481622" cy="1516590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AUTORS:</a:t>
            </a:r>
          </a:p>
          <a:p>
            <a:pPr algn="l"/>
            <a:r>
              <a:rPr lang="es-ES" dirty="0" smtClean="0"/>
              <a:t>FERNANDO MUÑOZ RAMIREZ</a:t>
            </a:r>
          </a:p>
          <a:p>
            <a:pPr algn="l"/>
            <a:r>
              <a:rPr lang="es-ES" dirty="0" smtClean="0"/>
              <a:t>RUBÉN NAVARR TRUJILLO</a:t>
            </a:r>
          </a:p>
          <a:p>
            <a:pPr algn="l"/>
            <a:r>
              <a:rPr lang="es-ES" dirty="0" smtClean="0"/>
              <a:t>INMACULADA VALERO FRIAS</a:t>
            </a:r>
            <a:endParaRPr lang="es-ES" dirty="0"/>
          </a:p>
        </p:txBody>
      </p:sp>
      <p:pic>
        <p:nvPicPr>
          <p:cNvPr id="4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59367" y="166922"/>
            <a:ext cx="1295400" cy="942975"/>
          </a:xfrm>
          <a:prstGeom prst="rect">
            <a:avLst/>
          </a:prstGeom>
        </p:spPr>
      </p:pic>
      <p:pic>
        <p:nvPicPr>
          <p:cNvPr id="5" name="Imagen 4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33" y="266934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9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4309" y="384242"/>
            <a:ext cx="3252982" cy="625642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ER MODEL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2</a:t>
            </a:fld>
            <a:endParaRPr lang="es-ES"/>
          </a:p>
        </p:txBody>
      </p:sp>
      <p:pic>
        <p:nvPicPr>
          <p:cNvPr id="5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6442" y="166921"/>
            <a:ext cx="1295400" cy="942975"/>
          </a:xfrm>
          <a:prstGeom prst="rect">
            <a:avLst/>
          </a:prstGeom>
        </p:spPr>
      </p:pic>
      <p:pic>
        <p:nvPicPr>
          <p:cNvPr id="6" name="Imagen 5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33" y="266934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7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" y="144379"/>
            <a:ext cx="9408956" cy="6561362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80366" y="320842"/>
            <a:ext cx="4456139" cy="593558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2. RELATIONAL MODEL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7848199" y="1539240"/>
            <a:ext cx="541822" cy="802"/>
          </a:xfrm>
          <a:prstGeom prst="line">
            <a:avLst/>
          </a:prstGeom>
          <a:ln w="19050">
            <a:solidFill>
              <a:srgbClr val="32E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582125" y="1354574"/>
            <a:ext cx="150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PRIMARY KEY</a:t>
            </a:r>
            <a:endParaRPr lang="es-ES" sz="1400" dirty="0"/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7848199" y="1847017"/>
            <a:ext cx="541822" cy="8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582125" y="1662351"/>
            <a:ext cx="150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FOREIGN KEY</a:t>
            </a:r>
            <a:endParaRPr lang="es-ES" sz="1400" dirty="0"/>
          </a:p>
        </p:txBody>
      </p:sp>
      <p:sp>
        <p:nvSpPr>
          <p:cNvPr id="20" name="Marcador de número de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3</a:t>
            </a:fld>
            <a:endParaRPr lang="es-ES"/>
          </a:p>
        </p:txBody>
      </p:sp>
      <p:pic>
        <p:nvPicPr>
          <p:cNvPr id="22" name="Imagen 21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70" y="224092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027437" y="211644"/>
            <a:ext cx="4456139" cy="5935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. DESIGN DEVELOPMENT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7749" y="1176115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Employee_Relative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Identifier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Identifier</a:t>
            </a:r>
            <a:r>
              <a:rPr lang="es-ES" sz="1200" dirty="0" smtClean="0"/>
              <a:t>, </a:t>
            </a:r>
            <a:r>
              <a:rPr lang="es-ES" sz="1200" dirty="0" err="1" smtClean="0"/>
              <a:t>ID_Employee</a:t>
            </a:r>
            <a:r>
              <a:rPr lang="es-ES" sz="1200" dirty="0" smtClean="0"/>
              <a:t>, </a:t>
            </a:r>
            <a:r>
              <a:rPr lang="es-ES" sz="1200" dirty="0" err="1" smtClean="0"/>
              <a:t>ID_Relation</a:t>
            </a:r>
            <a:endParaRPr lang="es-ES" sz="1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047749" y="2007113"/>
            <a:ext cx="169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Relationships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ID_Relation</a:t>
            </a:r>
            <a:endParaRPr lang="es-ES" sz="12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1047748" y="2653444"/>
            <a:ext cx="33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Employee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ID_Employee</a:t>
            </a:r>
            <a:endParaRPr lang="es-ES" sz="1200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1042982" y="3299775"/>
            <a:ext cx="1462093" cy="82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Customer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Identifier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ID_Emplo</a:t>
            </a:r>
            <a:endParaRPr lang="es-ES" sz="12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42982" y="4128866"/>
            <a:ext cx="155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Agents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ID_Agent</a:t>
            </a:r>
            <a:endParaRPr lang="es-ES" sz="1200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1047748" y="4773291"/>
            <a:ext cx="3886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Books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Identifier</a:t>
            </a:r>
            <a:r>
              <a:rPr lang="es-ES" sz="1200" dirty="0" smtClean="0"/>
              <a:t>, </a:t>
            </a:r>
            <a:r>
              <a:rPr lang="es-ES" sz="1200" dirty="0" err="1" smtClean="0"/>
              <a:t>Book_number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Identifier</a:t>
            </a:r>
            <a:r>
              <a:rPr lang="es-ES" sz="1200" dirty="0" smtClean="0"/>
              <a:t>, </a:t>
            </a:r>
            <a:r>
              <a:rPr lang="es-ES" sz="1200" dirty="0" err="1" smtClean="0"/>
              <a:t>Book_number</a:t>
            </a:r>
            <a:r>
              <a:rPr lang="es-ES" sz="1200" dirty="0" smtClean="0"/>
              <a:t>, </a:t>
            </a:r>
            <a:r>
              <a:rPr lang="es-ES" sz="1200" dirty="0" err="1" smtClean="0"/>
              <a:t>ID_Payment</a:t>
            </a:r>
            <a:r>
              <a:rPr lang="es-ES" sz="1200" dirty="0" smtClean="0"/>
              <a:t>, </a:t>
            </a:r>
            <a:r>
              <a:rPr lang="es-ES" sz="1200" dirty="0" err="1" smtClean="0"/>
              <a:t>ID_Agent</a:t>
            </a:r>
            <a:endParaRPr lang="es-ES" sz="12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42982" y="5602382"/>
            <a:ext cx="155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Payments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ID_Payment</a:t>
            </a:r>
            <a:r>
              <a:rPr lang="es-ES" sz="1200" dirty="0" smtClean="0"/>
              <a:t>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419724" y="1176114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Travel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Book_number</a:t>
            </a:r>
            <a:r>
              <a:rPr lang="es-ES" sz="1200" dirty="0" smtClean="0"/>
              <a:t>, </a:t>
            </a:r>
            <a:r>
              <a:rPr lang="es-ES" sz="1200" dirty="0" err="1" smtClean="0"/>
              <a:t>ID_Prodcut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ID_Product</a:t>
            </a:r>
            <a:r>
              <a:rPr lang="es-ES" sz="1200" dirty="0" smtClean="0"/>
              <a:t>, </a:t>
            </a:r>
            <a:r>
              <a:rPr lang="es-ES" sz="1200" dirty="0" err="1" smtClean="0"/>
              <a:t>ID_Season</a:t>
            </a:r>
            <a:r>
              <a:rPr lang="es-ES" sz="1200" dirty="0" smtClean="0"/>
              <a:t>, </a:t>
            </a:r>
            <a:r>
              <a:rPr lang="es-ES" sz="1200" dirty="0" err="1" smtClean="0"/>
              <a:t>Booking_type</a:t>
            </a:r>
            <a:endParaRPr lang="es-ES" sz="1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419723" y="2007111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Travel_Documents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Book_number</a:t>
            </a:r>
            <a:r>
              <a:rPr lang="es-ES" sz="1200" dirty="0" smtClean="0"/>
              <a:t>, </a:t>
            </a:r>
            <a:r>
              <a:rPr lang="es-ES" sz="1200" dirty="0" err="1" smtClean="0"/>
              <a:t>ID_Docu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ID_Language</a:t>
            </a:r>
            <a:endParaRPr lang="es-ES" sz="12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19724" y="2838108"/>
            <a:ext cx="200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Languages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ID_Languages</a:t>
            </a:r>
            <a:endParaRPr lang="es-ES" sz="12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5419722" y="3484439"/>
            <a:ext cx="33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Type_Of_Booking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ID_Type</a:t>
            </a:r>
            <a:endParaRPr lang="es-ES" sz="1200" dirty="0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5419723" y="4130770"/>
            <a:ext cx="143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Product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ID_Prodcut</a:t>
            </a:r>
            <a:endParaRPr lang="es-ES" sz="1200" dirty="0" smtClean="0"/>
          </a:p>
        </p:txBody>
      </p:sp>
      <p:sp>
        <p:nvSpPr>
          <p:cNvPr id="18" name="CuadroTexto 17"/>
          <p:cNvSpPr txBox="1"/>
          <p:nvPr/>
        </p:nvSpPr>
        <p:spPr>
          <a:xfrm>
            <a:off x="5419721" y="4771385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Season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ID_Prodcut</a:t>
            </a:r>
            <a:r>
              <a:rPr lang="es-ES" sz="1200" dirty="0" smtClean="0"/>
              <a:t>, </a:t>
            </a:r>
            <a:r>
              <a:rPr lang="es-ES" sz="1200" dirty="0" err="1" smtClean="0"/>
              <a:t>ID_Season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ID_Product</a:t>
            </a:r>
            <a:endParaRPr lang="es-ES" sz="12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419722" y="5602382"/>
            <a:ext cx="163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Locations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ID_Season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ID_Season</a:t>
            </a:r>
            <a:endParaRPr lang="es-ES" sz="1200" b="1" dirty="0"/>
          </a:p>
        </p:txBody>
      </p:sp>
      <p:sp>
        <p:nvSpPr>
          <p:cNvPr id="20" name="Marcador de número de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4</a:t>
            </a:fld>
            <a:endParaRPr lang="es-ES"/>
          </a:p>
        </p:txBody>
      </p:sp>
      <p:pic>
        <p:nvPicPr>
          <p:cNvPr id="21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2020" y="74517"/>
            <a:ext cx="1295400" cy="942975"/>
          </a:xfrm>
          <a:prstGeom prst="rect">
            <a:avLst/>
          </a:prstGeom>
        </p:spPr>
      </p:pic>
      <p:pic>
        <p:nvPicPr>
          <p:cNvPr id="22" name="Imagen 21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533" y="174529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1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571" y="1189282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Buys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ID_Prodcut</a:t>
            </a:r>
            <a:r>
              <a:rPr lang="es-ES" sz="1200" dirty="0" smtClean="0"/>
              <a:t>, </a:t>
            </a:r>
            <a:r>
              <a:rPr lang="es-ES" sz="1200" dirty="0" err="1" smtClean="0"/>
              <a:t>ID_Sub</a:t>
            </a:r>
            <a:r>
              <a:rPr lang="es-ES" sz="1200" dirty="0" smtClean="0"/>
              <a:t>, </a:t>
            </a:r>
            <a:r>
              <a:rPr lang="es-ES" sz="1200" dirty="0" err="1" smtClean="0"/>
              <a:t>Buy_Date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ID_Prodcut</a:t>
            </a:r>
            <a:r>
              <a:rPr lang="es-ES" sz="1200" dirty="0" smtClean="0"/>
              <a:t>, </a:t>
            </a:r>
            <a:r>
              <a:rPr lang="es-ES" sz="1200" dirty="0" err="1" smtClean="0"/>
              <a:t>ID_Sub</a:t>
            </a:r>
            <a:endParaRPr lang="es-ES" sz="1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09572" y="2020279"/>
            <a:ext cx="173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Subcharter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ID_Sub</a:t>
            </a:r>
            <a:endParaRPr lang="es-ES" sz="12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409570" y="2666610"/>
            <a:ext cx="571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Seats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Type_Seat</a:t>
            </a:r>
            <a:r>
              <a:rPr lang="es-ES" sz="1200" dirty="0" smtClean="0"/>
              <a:t>, </a:t>
            </a:r>
            <a:r>
              <a:rPr lang="es-ES" sz="1200" dirty="0" err="1" smtClean="0"/>
              <a:t>ID_Transport</a:t>
            </a:r>
            <a:r>
              <a:rPr lang="es-ES" sz="1200" dirty="0" smtClean="0"/>
              <a:t>, </a:t>
            </a:r>
            <a:r>
              <a:rPr lang="es-ES" sz="1200" dirty="0" err="1" smtClean="0"/>
              <a:t>Origin_Dest</a:t>
            </a:r>
            <a:r>
              <a:rPr lang="es-ES" sz="1200" dirty="0" smtClean="0"/>
              <a:t>, </a:t>
            </a:r>
            <a:r>
              <a:rPr lang="es-ES" sz="1200" dirty="0" err="1" smtClean="0"/>
              <a:t>Date_Seat</a:t>
            </a:r>
            <a:r>
              <a:rPr lang="es-ES" sz="1200" dirty="0" smtClean="0"/>
              <a:t>, </a:t>
            </a:r>
            <a:r>
              <a:rPr lang="es-ES" sz="1200" dirty="0" err="1" smtClean="0"/>
              <a:t>Time_Seat</a:t>
            </a:r>
            <a:r>
              <a:rPr lang="es-ES" sz="1200" dirty="0" smtClean="0"/>
              <a:t>, </a:t>
            </a:r>
            <a:r>
              <a:rPr lang="es-ES" sz="1200" dirty="0" err="1" smtClean="0"/>
              <a:t>ID_Product</a:t>
            </a:r>
            <a:endParaRPr lang="es-ES" sz="12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409570" y="3312941"/>
            <a:ext cx="486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Train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ID_Train</a:t>
            </a:r>
            <a:r>
              <a:rPr lang="es-ES" sz="1200" dirty="0" smtClean="0"/>
              <a:t>, </a:t>
            </a:r>
            <a:r>
              <a:rPr lang="es-ES" sz="1200" dirty="0" err="1" smtClean="0"/>
              <a:t>Dep_Station</a:t>
            </a:r>
            <a:r>
              <a:rPr lang="es-ES" sz="1200" dirty="0" smtClean="0"/>
              <a:t>, </a:t>
            </a:r>
            <a:r>
              <a:rPr lang="es-ES" sz="1200" dirty="0" err="1" smtClean="0"/>
              <a:t>Arr_Station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ID_Train</a:t>
            </a:r>
            <a:r>
              <a:rPr lang="es-ES" sz="1200" dirty="0" smtClean="0"/>
              <a:t>, </a:t>
            </a:r>
            <a:r>
              <a:rPr lang="es-ES" sz="1200" dirty="0" err="1" smtClean="0"/>
              <a:t>Dep_Station</a:t>
            </a:r>
            <a:r>
              <a:rPr lang="es-ES" sz="1200" dirty="0" smtClean="0"/>
              <a:t>, </a:t>
            </a:r>
            <a:r>
              <a:rPr lang="es-ES" sz="1200" dirty="0" err="1" smtClean="0"/>
              <a:t>Arr_Station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409570" y="4143938"/>
            <a:ext cx="486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Flight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ID_Flight</a:t>
            </a:r>
            <a:r>
              <a:rPr lang="es-ES" sz="1200" dirty="0" smtClean="0"/>
              <a:t>, </a:t>
            </a:r>
            <a:r>
              <a:rPr lang="es-ES" sz="1200" dirty="0" err="1" smtClean="0"/>
              <a:t>Iata_Dep</a:t>
            </a:r>
            <a:r>
              <a:rPr lang="es-ES" sz="1200" dirty="0" smtClean="0"/>
              <a:t>, </a:t>
            </a:r>
            <a:r>
              <a:rPr lang="es-ES" sz="1200" dirty="0" err="1" smtClean="0"/>
              <a:t>Iata_Arr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ID_Flight</a:t>
            </a:r>
            <a:r>
              <a:rPr lang="es-ES" sz="1200" dirty="0" smtClean="0"/>
              <a:t>, </a:t>
            </a:r>
            <a:r>
              <a:rPr lang="es-ES" sz="1200" dirty="0" err="1" smtClean="0"/>
              <a:t>Iata_Dep</a:t>
            </a:r>
            <a:r>
              <a:rPr lang="es-ES" sz="1200" dirty="0" smtClean="0"/>
              <a:t>, </a:t>
            </a:r>
            <a:r>
              <a:rPr lang="es-ES" sz="1200" dirty="0" err="1" smtClean="0"/>
              <a:t>Iata_Arr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409570" y="4974935"/>
            <a:ext cx="486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Flight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ID_Flight</a:t>
            </a:r>
            <a:r>
              <a:rPr lang="es-ES" sz="1200" dirty="0" smtClean="0"/>
              <a:t>, </a:t>
            </a:r>
            <a:r>
              <a:rPr lang="es-ES" sz="1200" dirty="0" err="1" smtClean="0"/>
              <a:t>Iata_Dep</a:t>
            </a:r>
            <a:r>
              <a:rPr lang="es-ES" sz="1200" dirty="0" smtClean="0"/>
              <a:t>, </a:t>
            </a:r>
            <a:r>
              <a:rPr lang="es-ES" sz="1200" dirty="0" err="1" smtClean="0"/>
              <a:t>Iata_Arr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ID_Flight</a:t>
            </a:r>
            <a:r>
              <a:rPr lang="es-ES" sz="1200" dirty="0" smtClean="0"/>
              <a:t>, </a:t>
            </a:r>
            <a:r>
              <a:rPr lang="es-ES" sz="1200" dirty="0" err="1" smtClean="0"/>
              <a:t>Iata_Dep</a:t>
            </a:r>
            <a:r>
              <a:rPr lang="es-ES" sz="1200" dirty="0" smtClean="0"/>
              <a:t>, </a:t>
            </a:r>
            <a:r>
              <a:rPr lang="es-ES" sz="1200" dirty="0" err="1" smtClean="0"/>
              <a:t>Iata_Arr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6124575" y="3300141"/>
            <a:ext cx="30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Rooms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ID_Product</a:t>
            </a:r>
            <a:r>
              <a:rPr lang="es-ES" sz="1200" dirty="0" smtClean="0"/>
              <a:t>, </a:t>
            </a:r>
            <a:r>
              <a:rPr lang="es-ES" sz="1200" dirty="0" err="1" smtClean="0"/>
              <a:t>ID_Allot</a:t>
            </a:r>
            <a:r>
              <a:rPr lang="es-ES" sz="1200" dirty="0" smtClean="0"/>
              <a:t>, </a:t>
            </a:r>
            <a:r>
              <a:rPr lang="es-ES" sz="1200" dirty="0" err="1" smtClean="0"/>
              <a:t>Type_Room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ID_Product</a:t>
            </a:r>
            <a:endParaRPr lang="es-ES" sz="1200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6124575" y="4974933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Hotel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ID_Hotel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ID_Hotel</a:t>
            </a:r>
            <a:endParaRPr lang="es-ES" sz="120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6124575" y="4143936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Cruise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ID_Cruise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ID_Cruise</a:t>
            </a:r>
            <a:endParaRPr lang="es-ES" sz="1200" dirty="0" smtClean="0"/>
          </a:p>
        </p:txBody>
      </p:sp>
      <p:sp>
        <p:nvSpPr>
          <p:cNvPr id="14" name="CuadroTexto 13"/>
          <p:cNvSpPr txBox="1"/>
          <p:nvPr/>
        </p:nvSpPr>
        <p:spPr>
          <a:xfrm>
            <a:off x="8198907" y="4143937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Port_Calls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ID_Cruise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ID_Cruise</a:t>
            </a:r>
            <a:endParaRPr lang="es-ES" sz="1200" dirty="0" smtClean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>
          <a:xfrm>
            <a:off x="8523988" y="6492875"/>
            <a:ext cx="683339" cy="365125"/>
          </a:xfrm>
        </p:spPr>
        <p:txBody>
          <a:bodyPr/>
          <a:lstStyle/>
          <a:p>
            <a:fld id="{A4E92068-E5F7-4AB3-80B0-54108BED3DE4}" type="slidenum">
              <a:rPr lang="es-ES" smtClean="0"/>
              <a:t>5</a:t>
            </a:fld>
            <a:endParaRPr lang="es-ES"/>
          </a:p>
        </p:txBody>
      </p:sp>
      <p:pic>
        <p:nvPicPr>
          <p:cNvPr id="16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70" y="153197"/>
            <a:ext cx="1295400" cy="942975"/>
          </a:xfrm>
          <a:prstGeom prst="rect">
            <a:avLst/>
          </a:prstGeom>
        </p:spPr>
      </p:pic>
      <p:pic>
        <p:nvPicPr>
          <p:cNvPr id="17" name="Imagen 16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083" y="253209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7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6</a:t>
            </a:fld>
            <a:endParaRPr lang="es-ES"/>
          </a:p>
        </p:txBody>
      </p:sp>
      <p:pic>
        <p:nvPicPr>
          <p:cNvPr id="5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70" y="153197"/>
            <a:ext cx="1295400" cy="942975"/>
          </a:xfrm>
          <a:prstGeom prst="rect">
            <a:avLst/>
          </a:prstGeom>
        </p:spPr>
      </p:pic>
      <p:pic>
        <p:nvPicPr>
          <p:cNvPr id="6" name="Imagen 5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083" y="253209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5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263</Words>
  <Application>Microsoft Office PowerPoint</Application>
  <PresentationFormat>Panorámica</PresentationFormat>
  <Paragraphs>102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</vt:lpstr>
      <vt:lpstr>RELATIONAL MODEL   TOUROPERATOR</vt:lpstr>
      <vt:lpstr>ER MODEL</vt:lpstr>
      <vt:lpstr>2. RELATIONAL MODEL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  TOUROPERATOR</dc:title>
  <dc:creator>inmavalerofrias@outlook.es</dc:creator>
  <cp:lastModifiedBy>inmavalerofrias@outlook.es</cp:lastModifiedBy>
  <cp:revision>7</cp:revision>
  <dcterms:created xsi:type="dcterms:W3CDTF">2020-01-11T08:51:30Z</dcterms:created>
  <dcterms:modified xsi:type="dcterms:W3CDTF">2020-01-11T10:33:12Z</dcterms:modified>
</cp:coreProperties>
</file>