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C8972-D925-4FCF-8EB2-2FCC5722D24C}" v="2" dt="2019-05-08T02:50:32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rcelo Ramos" userId="0588db83-907f-4fd9-96fb-a0c5d950932c" providerId="ADAL" clId="{123C8972-D925-4FCF-8EB2-2FCC5722D24C}"/>
    <pc:docChg chg="undo delSld modSld">
      <pc:chgData name="Juan Marcelo Ramos" userId="0588db83-907f-4fd9-96fb-a0c5d950932c" providerId="ADAL" clId="{123C8972-D925-4FCF-8EB2-2FCC5722D24C}" dt="2019-05-08T02:53:01.434" v="78" actId="20577"/>
      <pc:docMkLst>
        <pc:docMk/>
      </pc:docMkLst>
      <pc:sldChg chg="addSp modSp">
        <pc:chgData name="Juan Marcelo Ramos" userId="0588db83-907f-4fd9-96fb-a0c5d950932c" providerId="ADAL" clId="{123C8972-D925-4FCF-8EB2-2FCC5722D24C}" dt="2019-05-08T02:52:13.515" v="60" actId="1076"/>
        <pc:sldMkLst>
          <pc:docMk/>
          <pc:sldMk cId="1464181796" sldId="256"/>
        </pc:sldMkLst>
        <pc:spChg chg="mod">
          <ac:chgData name="Juan Marcelo Ramos" userId="0588db83-907f-4fd9-96fb-a0c5d950932c" providerId="ADAL" clId="{123C8972-D925-4FCF-8EB2-2FCC5722D24C}" dt="2019-05-08T02:49:29.140" v="22" actId="20577"/>
          <ac:spMkLst>
            <pc:docMk/>
            <pc:sldMk cId="1464181796" sldId="256"/>
            <ac:spMk id="6" creationId="{5B84892A-31A9-4AA3-8A29-CD2A741EEF0D}"/>
          </ac:spMkLst>
        </pc:spChg>
        <pc:picChg chg="add mod">
          <ac:chgData name="Juan Marcelo Ramos" userId="0588db83-907f-4fd9-96fb-a0c5d950932c" providerId="ADAL" clId="{123C8972-D925-4FCF-8EB2-2FCC5722D24C}" dt="2019-05-08T02:49:57.594" v="30" actId="1076"/>
          <ac:picMkLst>
            <pc:docMk/>
            <pc:sldMk cId="1464181796" sldId="256"/>
            <ac:picMk id="3" creationId="{E1EEF660-21BE-4B79-B8DB-1B87F763E2AF}"/>
          </ac:picMkLst>
        </pc:picChg>
        <pc:picChg chg="mod modCrop">
          <ac:chgData name="Juan Marcelo Ramos" userId="0588db83-907f-4fd9-96fb-a0c5d950932c" providerId="ADAL" clId="{123C8972-D925-4FCF-8EB2-2FCC5722D24C}" dt="2019-05-08T02:52:13.515" v="60" actId="1076"/>
          <ac:picMkLst>
            <pc:docMk/>
            <pc:sldMk cId="1464181796" sldId="256"/>
            <ac:picMk id="8" creationId="{9B67F46E-DEC1-40A4-A0C8-B3325484A9BB}"/>
          </ac:picMkLst>
        </pc:picChg>
      </pc:sldChg>
      <pc:sldChg chg="addSp modSp">
        <pc:chgData name="Juan Marcelo Ramos" userId="0588db83-907f-4fd9-96fb-a0c5d950932c" providerId="ADAL" clId="{123C8972-D925-4FCF-8EB2-2FCC5722D24C}" dt="2019-05-08T02:53:01.434" v="78" actId="20577"/>
        <pc:sldMkLst>
          <pc:docMk/>
          <pc:sldMk cId="1488469934" sldId="257"/>
        </pc:sldMkLst>
        <pc:spChg chg="mod">
          <ac:chgData name="Juan Marcelo Ramos" userId="0588db83-907f-4fd9-96fb-a0c5d950932c" providerId="ADAL" clId="{123C8972-D925-4FCF-8EB2-2FCC5722D24C}" dt="2019-05-08T02:50:50.664" v="54" actId="14100"/>
          <ac:spMkLst>
            <pc:docMk/>
            <pc:sldMk cId="1488469934" sldId="257"/>
            <ac:spMk id="2" creationId="{FA58CDEA-EED0-4F51-8B9B-B4542CE7D57F}"/>
          </ac:spMkLst>
        </pc:spChg>
        <pc:spChg chg="mod">
          <ac:chgData name="Juan Marcelo Ramos" userId="0588db83-907f-4fd9-96fb-a0c5d950932c" providerId="ADAL" clId="{123C8972-D925-4FCF-8EB2-2FCC5722D24C}" dt="2019-05-08T02:53:01.434" v="78" actId="20577"/>
          <ac:spMkLst>
            <pc:docMk/>
            <pc:sldMk cId="1488469934" sldId="257"/>
            <ac:spMk id="6" creationId="{19B58DAB-698E-4D70-A22E-B55489014DE3}"/>
          </ac:spMkLst>
        </pc:spChg>
        <pc:picChg chg="mod modCrop">
          <ac:chgData name="Juan Marcelo Ramos" userId="0588db83-907f-4fd9-96fb-a0c5d950932c" providerId="ADAL" clId="{123C8972-D925-4FCF-8EB2-2FCC5722D24C}" dt="2019-05-08T02:52:30.265" v="61" actId="1076"/>
          <ac:picMkLst>
            <pc:docMk/>
            <pc:sldMk cId="1488469934" sldId="257"/>
            <ac:picMk id="4" creationId="{52BD669E-823C-4E3F-8740-0CA7B98A731E}"/>
          </ac:picMkLst>
        </pc:picChg>
        <pc:picChg chg="add mod">
          <ac:chgData name="Juan Marcelo Ramos" userId="0588db83-907f-4fd9-96fb-a0c5d950932c" providerId="ADAL" clId="{123C8972-D925-4FCF-8EB2-2FCC5722D24C}" dt="2019-05-08T02:52:32.914" v="62" actId="1076"/>
          <ac:picMkLst>
            <pc:docMk/>
            <pc:sldMk cId="1488469934" sldId="257"/>
            <ac:picMk id="9" creationId="{003B93CA-0C24-4C50-95A8-E0A719E2E73E}"/>
          </ac:picMkLst>
        </pc:picChg>
      </pc:sldChg>
      <pc:sldChg chg="del">
        <pc:chgData name="Juan Marcelo Ramos" userId="0588db83-907f-4fd9-96fb-a0c5d950932c" providerId="ADAL" clId="{123C8972-D925-4FCF-8EB2-2FCC5722D24C}" dt="2019-05-08T02:52:04.315" v="59" actId="2696"/>
        <pc:sldMkLst>
          <pc:docMk/>
          <pc:sldMk cId="146539997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8BAC5A-80CF-410B-8C23-EB7D15BEA4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AA1EF-36AD-4C72-97A4-086073F0B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6B2C-E5E9-4373-A030-1B3449560CE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3DFE8-74C5-49A1-B076-CAF0BE13FE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B2687-7D74-403E-B501-12D209058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B457-AF05-4873-A392-AC122C75B4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520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D6AC-DB41-4686-80DA-2125E1F78E81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4D46-7DD6-470C-9C54-484471FE80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0189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6BCE-02DC-4501-B4F5-4276707EB65F}" type="datetime1">
              <a:rPr lang="es-MX" smtClean="0"/>
              <a:t>27/07/2022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27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E68-8C7D-439E-AB0E-A7BC2AB77A6C}" type="datetime1">
              <a:rPr lang="es-MX" smtClean="0"/>
              <a:t>27/07/2022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96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ECD2-BD39-4DF0-8FEB-2730D5A7855B}" type="datetime1">
              <a:rPr lang="es-MX" smtClean="0"/>
              <a:t>27/07/2022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72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AF2-EF59-4D5A-942D-5768364A9296}" type="datetime1">
              <a:rPr lang="es-MX" smtClean="0"/>
              <a:t>27/07/2022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03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902-CCC3-4950-95C9-079EF68F2C2F}" type="datetime1">
              <a:rPr lang="es-MX" smtClean="0"/>
              <a:t>27/07/2022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1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5FC7-6C5D-4F7F-B107-F7755A43873E}" type="datetime1">
              <a:rPr lang="es-MX" smtClean="0"/>
              <a:t>27/07/2022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95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C5F-8DF2-49C1-AC92-817EA1F70085}" type="datetime1">
              <a:rPr lang="es-MX" smtClean="0"/>
              <a:t>27/07/2022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75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ED13-F480-4909-87A2-413E5297E90C}" type="datetime1">
              <a:rPr lang="es-MX" smtClean="0"/>
              <a:t>27/07/2022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1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70BE-A8D7-4B0D-868E-D3F6AE9B5AFD}" type="datetime1">
              <a:rPr lang="es-MX" smtClean="0"/>
              <a:t>27/07/2022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6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C873-021C-4D03-82C2-56D47ED385FB}" type="datetime1">
              <a:rPr lang="es-MX" smtClean="0"/>
              <a:t>27/07/2022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3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08F-CB49-4E56-8363-10E7C1917A12}" type="datetime1">
              <a:rPr lang="es-MX" smtClean="0"/>
              <a:t>27/07/2022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3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D228-DF23-48D7-8AAD-CDC54F796A11}" type="datetime1">
              <a:rPr lang="es-MX" smtClean="0"/>
              <a:t>27/07/2022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06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>
            <a:extLst>
              <a:ext uri="{FF2B5EF4-FFF2-40B4-BE49-F238E27FC236}">
                <a16:creationId xmlns:a16="http://schemas.microsoft.com/office/drawing/2014/main" id="{70093F39-5FF8-41D2-B4CE-C2E132CE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936"/>
            <a:ext cx="9144000" cy="15081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8000">
                  <a:shade val="67500"/>
                  <a:satMod val="115000"/>
                  <a:alpha val="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0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BEA98D-9815-4703-85EB-B5D90AC690A5}"/>
              </a:ext>
            </a:extLst>
          </p:cNvPr>
          <p:cNvSpPr txBox="1">
            <a:spLocks/>
          </p:cNvSpPr>
          <p:nvPr/>
        </p:nvSpPr>
        <p:spPr>
          <a:xfrm>
            <a:off x="6835" y="1479765"/>
            <a:ext cx="9122875" cy="108012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ES_tradnl" sz="3600" b="1" dirty="0"/>
              <a:t>Título de la Presentación</a:t>
            </a:r>
            <a:endParaRPr lang="es-ES_tradnl" altLang="zh-TW" sz="2800" b="1" dirty="0"/>
          </a:p>
        </p:txBody>
      </p:sp>
      <p:sp>
        <p:nvSpPr>
          <p:cNvPr id="6" name="Rectângulo 15">
            <a:extLst>
              <a:ext uri="{FF2B5EF4-FFF2-40B4-BE49-F238E27FC236}">
                <a16:creationId xmlns:a16="http://schemas.microsoft.com/office/drawing/2014/main" id="{5B84892A-31A9-4AA3-8A29-CD2A741EEF0D}"/>
              </a:ext>
            </a:extLst>
          </p:cNvPr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_tradnl" altLang="zh-TW" sz="1200" dirty="0">
                <a:solidFill>
                  <a:schemeClr val="bg1"/>
                </a:solidFill>
              </a:rPr>
              <a:t>5to. Congreso Internacional de Ingeniería – CII 2021  / 12 a 15 de diciembre de 2022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E4398-C05A-435D-9031-0956D56BCF4F}"/>
              </a:ext>
            </a:extLst>
          </p:cNvPr>
          <p:cNvSpPr txBox="1">
            <a:spLocks/>
          </p:cNvSpPr>
          <p:nvPr/>
        </p:nvSpPr>
        <p:spPr bwMode="auto">
          <a:xfrm>
            <a:off x="255712" y="3384033"/>
            <a:ext cx="863257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ES_tradnl" sz="2800" b="1" dirty="0"/>
              <a:t>Autor(es)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s-ES_tradnl" sz="3200" b="1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br>
              <a:rPr lang="es-ES_tradnl" sz="3200" dirty="0"/>
            </a:br>
            <a:br>
              <a:rPr lang="es-ES_tradnl" sz="3200" dirty="0"/>
            </a:br>
            <a:r>
              <a:rPr lang="es-ES_tradnl" sz="3200" dirty="0"/>
              <a:t> </a:t>
            </a:r>
            <a:endParaRPr lang="es-ES_tradnl" altLang="zh-TW" sz="2400" dirty="0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53AEC55-833C-C74D-D585-4FABAB6E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02" y="220400"/>
            <a:ext cx="3714539" cy="11128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E955940-0078-4577-C8E5-6A2E2B479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5" y="5954224"/>
            <a:ext cx="8546592" cy="6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8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CDEA-EED0-4F51-8B9B-B4542CE7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3531"/>
            <a:ext cx="7886700" cy="879961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F6535B9-3D2F-9589-1053-28E05E00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11" y="83624"/>
            <a:ext cx="6722944" cy="505899"/>
          </a:xfrm>
        </p:spPr>
      </p:pic>
      <p:sp>
        <p:nvSpPr>
          <p:cNvPr id="5" name="Rectangle 55">
            <a:extLst>
              <a:ext uri="{FF2B5EF4-FFF2-40B4-BE49-F238E27FC236}">
                <a16:creationId xmlns:a16="http://schemas.microsoft.com/office/drawing/2014/main" id="{CD57B8FB-3125-4BC2-A82B-4303E69A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336"/>
            <a:ext cx="9144000" cy="15081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8000">
                  <a:shade val="67500"/>
                  <a:satMod val="115000"/>
                  <a:alpha val="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0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" name="Rectângulo 15">
            <a:extLst>
              <a:ext uri="{FF2B5EF4-FFF2-40B4-BE49-F238E27FC236}">
                <a16:creationId xmlns:a16="http://schemas.microsoft.com/office/drawing/2014/main" id="{19B58DAB-698E-4D70-A22E-B55489014DE3}"/>
              </a:ext>
            </a:extLst>
          </p:cNvPr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_tradnl" altLang="zh-TW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s-ES_tradnl" altLang="zh-TW" sz="1200" dirty="0">
                <a:solidFill>
                  <a:schemeClr val="tx1"/>
                </a:solidFill>
              </a:rPr>
              <a:t>5to. Congreso Internacional de Ingeniería – CII 2021  / 12 a 15 de diciembre de 2022 </a:t>
            </a:r>
          </a:p>
          <a:p>
            <a:pPr algn="ctr">
              <a:defRPr/>
            </a:pPr>
            <a:r>
              <a:rPr lang="es-ES_tradnl" altLang="zh-TW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51E85B-EEF6-4D97-9819-4660FFB6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94345"/>
            <a:ext cx="2057400" cy="260649"/>
          </a:xfrm>
        </p:spPr>
        <p:txBody>
          <a:bodyPr/>
          <a:lstStyle/>
          <a:p>
            <a:fld id="{C86CE079-1FBC-44C7-AE33-F6CAB3C7651C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846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47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Tipanluisa</dc:creator>
  <cp:lastModifiedBy>Celin Padilla Padilla</cp:lastModifiedBy>
  <cp:revision>10</cp:revision>
  <dcterms:created xsi:type="dcterms:W3CDTF">2018-09-06T21:20:54Z</dcterms:created>
  <dcterms:modified xsi:type="dcterms:W3CDTF">2022-07-27T23:45:58Z</dcterms:modified>
</cp:coreProperties>
</file>