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609FF-4DFF-4B21-85AE-0A8431F69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44CC44-4CC0-4FE9-9358-C12BDADAD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78542B-26C0-457C-A322-5111662D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889F-D8D7-42DD-AE37-780A6185F022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33AD19-8AC0-4801-914E-6806432C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0BEE01-F253-4402-B7AD-CBC356FC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5CD9-59D7-4320-8D8E-C9F7B8ECE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713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40BB8-EFD3-4B8E-A561-9F47601F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605DB8-BE50-49EB-A5B2-5386C3781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87B0FA-0B43-483A-BC19-DEE7D8A6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889F-D8D7-42DD-AE37-780A6185F022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330644-517F-42AB-94AF-9C36F6AD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96643C-498C-49FA-BFE5-E6E2B21A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5CD9-59D7-4320-8D8E-C9F7B8ECE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36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AD4C52-DBF5-4429-A0D7-CD56D6623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DF1F70-5E3A-44FC-A9BB-B01007C82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4736DE-117D-4AE7-A1BC-AF0A696E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889F-D8D7-42DD-AE37-780A6185F022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3EF7AC-2176-4A68-823D-F71A569A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C74361-F6B4-4E1C-BE83-0D7D99D5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5CD9-59D7-4320-8D8E-C9F7B8ECE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349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9E8FF-F83F-4FCA-8DEA-131782C4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FD6814-D816-4D6A-BEAA-3707217F6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E44A80-85F8-45D4-B90D-90E2A3D3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889F-D8D7-42DD-AE37-780A6185F022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22F3C2-3FD5-4E00-92A3-0C77360D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919362-C5FC-4844-83E9-EF0E262B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5CD9-59D7-4320-8D8E-C9F7B8ECE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734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660F4-3670-4DA1-B48D-A60D62C79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51D78E-601C-47D6-9D20-F4B71BFCE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C5D73A-20FE-4DFF-B1D4-495A5EFD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889F-D8D7-42DD-AE37-780A6185F022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F535F8-CCA0-47E4-98AA-CEBF99C8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3203A5-0F24-4939-86D1-7B18F6BE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5CD9-59D7-4320-8D8E-C9F7B8ECE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808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B7D23-DD8D-4932-AA98-F48F10EE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ADC5C4-2EA9-43C9-9989-91144D72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2B0293-105A-4546-ACCA-D54224EFB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98844A-ED4C-43CB-A34F-CB31F129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889F-D8D7-42DD-AE37-780A6185F022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06371C-0FF2-4BDF-BD29-D38345B7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FAFC81-2AEE-42A7-A303-9C25BD72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5CD9-59D7-4320-8D8E-C9F7B8ECE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17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26D6C-75F2-4158-8EF9-6E27B221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7DC896-C831-4BBB-B43D-607A7C792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0F483A-7B04-4BF5-ADAE-5F1E96248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87A953-4F41-4E6D-806B-50512C593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A85681-CA92-46F8-AFFA-3F96F25B8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270D28-DD92-4821-BFCE-8B9B8AE5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889F-D8D7-42DD-AE37-780A6185F022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DB2F7C2-3A7F-4AAE-A339-33784536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4F1AC3D-8B6F-4BC8-8580-85BDBBC3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5CD9-59D7-4320-8D8E-C9F7B8ECE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725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ADA20-BE00-41C3-AD16-D4641BD9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6DEDC8-46A2-4C20-BAFB-DB7ABFB5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889F-D8D7-42DD-AE37-780A6185F022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4069F2-878F-4DA8-AC77-5D64D89E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F0E653-88D7-48AC-96AB-16CDE8DF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5CD9-59D7-4320-8D8E-C9F7B8ECE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423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E5AEE52-0F88-4670-9544-13C666B9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889F-D8D7-42DD-AE37-780A6185F022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98F63F-D882-451A-B29B-EAC19F78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FCACC2-316F-4E1E-8684-9C020F14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5CD9-59D7-4320-8D8E-C9F7B8ECE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971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4A8ED-D8CB-49D6-AF9A-E8726A76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8E955-7461-46FA-B0B5-FE395A1F6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BB93B4-BD63-4D96-BF37-44907D65A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F78E74-FC56-4C47-97BC-99407DE1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889F-D8D7-42DD-AE37-780A6185F022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9F9AC0-E736-4C39-A48A-B708DD5A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1E5B51-9007-4B79-AD96-FAA6CB4E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5CD9-59D7-4320-8D8E-C9F7B8ECE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33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1027-4846-4CC4-B0D3-61B868DC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29682E-2907-4832-8BD3-6FD3636CB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EAB897-615C-4421-AB1C-1B1893A0A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188E1E-BCF9-4741-B58A-82CB68A1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889F-D8D7-42DD-AE37-780A6185F022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293A05-96AA-45FB-93D4-30F5AE8B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B25E44-8A82-49CD-97CF-2B0ACBE1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B5CD9-59D7-4320-8D8E-C9F7B8ECE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98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2E3D55-A219-4C6C-9F18-962ABF82F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92F796-E51F-4D75-BAE8-6EA048F17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7C2787-6D3B-4870-A40A-401DA1F9E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E889F-D8D7-42DD-AE37-780A6185F022}" type="datetimeFigureOut">
              <a:rPr lang="es-ES" smtClean="0"/>
              <a:t>12/06/2020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34D557-7B00-40D2-B575-D16D2C530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DD876E-31D1-4F49-B891-5281FF6A0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B5CD9-59D7-4320-8D8E-C9F7B8ECE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32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CEBFED2-5FB8-49A9-A1F7-48D9174B7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326" y="1571086"/>
            <a:ext cx="1951348" cy="195134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DE5D7B5-CA6B-4D16-A192-B39171707D44}"/>
              </a:ext>
            </a:extLst>
          </p:cNvPr>
          <p:cNvSpPr txBox="1"/>
          <p:nvPr/>
        </p:nvSpPr>
        <p:spPr>
          <a:xfrm>
            <a:off x="5424881" y="4083861"/>
            <a:ext cx="1342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atin typeface="Roboto Thin" panose="02000000000000000000" pitchFamily="2" charset="0"/>
                <a:ea typeface="Roboto Thin" panose="02000000000000000000" pitchFamily="2" charset="0"/>
              </a:rPr>
              <a:t>cian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6948EEB-2C04-4645-864C-5AC434C6D121}"/>
              </a:ext>
            </a:extLst>
          </p:cNvPr>
          <p:cNvSpPr txBox="1"/>
          <p:nvPr/>
        </p:nvSpPr>
        <p:spPr>
          <a:xfrm>
            <a:off x="4795706" y="4917582"/>
            <a:ext cx="26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Roboto Thin" panose="02000000000000000000" pitchFamily="2" charset="0"/>
                <a:ea typeface="Roboto Thin" panose="02000000000000000000" pitchFamily="2" charset="0"/>
              </a:rPr>
              <a:t>Rubén Pacheco Matas</a:t>
            </a:r>
          </a:p>
        </p:txBody>
      </p:sp>
    </p:spTree>
    <p:extLst>
      <p:ext uri="{BB962C8B-B14F-4D97-AF65-F5344CB8AC3E}">
        <p14:creationId xmlns:p14="http://schemas.microsoft.com/office/powerpoint/2010/main" val="332362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6CF6500-08B4-4977-8427-EE45BA849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387" y="180363"/>
            <a:ext cx="3103033" cy="622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193FDAF-0AF7-4FF7-B91E-A2F799AE8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581" y="180363"/>
            <a:ext cx="3103033" cy="622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7322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FE8EACF-A5C8-41CE-9702-67B7D925F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559" y="364921"/>
            <a:ext cx="3052883" cy="6128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CB50FAF-C206-4AA1-89D6-B61ED3771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4" y="364921"/>
            <a:ext cx="3056606" cy="6128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399EDD8-4140-4D9A-8241-530DC00D9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402" y="364921"/>
            <a:ext cx="3056606" cy="6128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3221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DD22167-3EF8-4357-A6E4-0A8FFD08A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30" y="281735"/>
            <a:ext cx="3128108" cy="6279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DF1B14F-53D5-48C9-AC7D-B9EC4D2D1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952" y="293263"/>
            <a:ext cx="3128108" cy="6271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930259B-163E-4DD1-A86D-D0E4B8B84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641" y="289420"/>
            <a:ext cx="3128108" cy="6279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8469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DFACAAE-3C7F-4695-A33D-B019BC7AF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314" y="346546"/>
            <a:ext cx="3025454" cy="6110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AF4C458-4D85-4CCA-9E23-051E2DD17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295" y="366325"/>
            <a:ext cx="3047755" cy="6117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923B367-5106-4CBC-A3B2-B4B8A4D3A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" y="373811"/>
            <a:ext cx="3047755" cy="6110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7934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C1A8D-6ACF-40C3-81B7-D8CF1DB0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ES" dirty="0">
                <a:latin typeface="Roboto Thin" panose="02000000000000000000" pitchFamily="2" charset="0"/>
                <a:ea typeface="Roboto Thin" panose="02000000000000000000" pitchFamily="2" charset="0"/>
              </a:rPr>
              <a:t>Cian Web</a:t>
            </a:r>
          </a:p>
        </p:txBody>
      </p:sp>
    </p:spTree>
    <p:extLst>
      <p:ext uri="{BB962C8B-B14F-4D97-AF65-F5344CB8AC3E}">
        <p14:creationId xmlns:p14="http://schemas.microsoft.com/office/powerpoint/2010/main" val="356749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1E71D-0477-4021-9359-A60AD7E3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ES" dirty="0">
                <a:latin typeface="Roboto Thin" panose="02000000000000000000" pitchFamily="2" charset="0"/>
                <a:ea typeface="Roboto Thin" panose="02000000000000000000" pitchFamily="2" charset="0"/>
              </a:rPr>
              <a:t>Cian Back</a:t>
            </a:r>
          </a:p>
        </p:txBody>
      </p:sp>
    </p:spTree>
    <p:extLst>
      <p:ext uri="{BB962C8B-B14F-4D97-AF65-F5344CB8AC3E}">
        <p14:creationId xmlns:p14="http://schemas.microsoft.com/office/powerpoint/2010/main" val="1753653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FFF0D-0D4A-49B8-97ED-0270813F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ES" dirty="0">
                <a:latin typeface="Roboto Thin" panose="02000000000000000000" pitchFamily="2" charset="0"/>
                <a:ea typeface="Roboto Thin" panose="02000000000000000000" pitchFamily="2" charset="0"/>
              </a:rPr>
              <a:t>Cian DB</a:t>
            </a:r>
          </a:p>
        </p:txBody>
      </p:sp>
    </p:spTree>
    <p:extLst>
      <p:ext uri="{BB962C8B-B14F-4D97-AF65-F5344CB8AC3E}">
        <p14:creationId xmlns:p14="http://schemas.microsoft.com/office/powerpoint/2010/main" val="2427362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362A0C-F2DC-4D3D-8225-679181E5D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72" y="311393"/>
            <a:ext cx="3552084" cy="5950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C1BCD08-C2CF-44BC-A1F3-D63BE0CBC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246" y="311392"/>
            <a:ext cx="3219603" cy="5950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4430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C129E-49A1-426C-B33B-0812CBA05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ES" dirty="0">
                <a:latin typeface="Roboto Thin" panose="02000000000000000000" pitchFamily="2" charset="0"/>
                <a:ea typeface="Roboto Thin" panose="02000000000000000000" pitchFamily="2" charset="0"/>
              </a:rPr>
              <a:t>Tecnologías Usadas</a:t>
            </a:r>
          </a:p>
        </p:txBody>
      </p:sp>
    </p:spTree>
    <p:extLst>
      <p:ext uri="{BB962C8B-B14F-4D97-AF65-F5344CB8AC3E}">
        <p14:creationId xmlns:p14="http://schemas.microsoft.com/office/powerpoint/2010/main" val="1268064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F37EDC5-4004-4E7C-BFFE-241E9AD0F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047" y="3967709"/>
            <a:ext cx="2823749" cy="8562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DBEA8C-269D-4901-A1A1-CB4D9A73B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9" y="129027"/>
            <a:ext cx="4020120" cy="138191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FE2F81C-5570-4F71-81EB-9CC221CDC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147" y="299166"/>
            <a:ext cx="3443619" cy="103308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86D96B6-5667-4E5D-99AC-52790C2109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19" y="1914991"/>
            <a:ext cx="4638902" cy="162180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70D628B-2A4A-4600-AAB3-FB0DE7821F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552" y="4558210"/>
            <a:ext cx="3006516" cy="183914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A23E630-64A4-4D9F-AF85-BCB9C63E94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85" y="4217549"/>
            <a:ext cx="3188430" cy="227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5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EDF40-5EA1-4423-ADCD-0E9D26C6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Roboto Thin" panose="02000000000000000000" pitchFamily="2" charset="0"/>
                <a:ea typeface="Roboto Thin" panose="02000000000000000000" pitchFamily="2" charset="0"/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10356E-369E-4341-84CE-76D67541A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>
                <a:latin typeface="Roboto Thin" panose="02000000000000000000" pitchFamily="2" charset="0"/>
                <a:ea typeface="Roboto Thin" panose="02000000000000000000" pitchFamily="2" charset="0"/>
              </a:rPr>
              <a:t>¿ Qué es Cian?</a:t>
            </a:r>
          </a:p>
          <a:p>
            <a:pPr marL="0" indent="0" algn="ctr">
              <a:buNone/>
            </a:pPr>
            <a:r>
              <a:rPr lang="es-ES" dirty="0">
                <a:latin typeface="Roboto Thin" panose="02000000000000000000" pitchFamily="2" charset="0"/>
                <a:ea typeface="Roboto Thin" panose="02000000000000000000" pitchFamily="2" charset="0"/>
              </a:rPr>
              <a:t>¿ Qué lo compone ?</a:t>
            </a:r>
          </a:p>
          <a:p>
            <a:pPr marL="0" indent="0" algn="ctr">
              <a:buNone/>
            </a:pPr>
            <a:r>
              <a:rPr lang="es-ES" dirty="0">
                <a:latin typeface="Roboto Thin" panose="02000000000000000000" pitchFamily="2" charset="0"/>
                <a:ea typeface="Roboto Thin" panose="02000000000000000000" pitchFamily="2" charset="0"/>
              </a:rPr>
              <a:t>Cian APP</a:t>
            </a:r>
          </a:p>
          <a:p>
            <a:pPr marL="0" indent="0" algn="ctr">
              <a:buNone/>
            </a:pPr>
            <a:r>
              <a:rPr lang="es-ES" dirty="0">
                <a:latin typeface="Roboto Thin" panose="02000000000000000000" pitchFamily="2" charset="0"/>
                <a:ea typeface="Roboto Thin" panose="02000000000000000000" pitchFamily="2" charset="0"/>
              </a:rPr>
              <a:t>Cian Web</a:t>
            </a:r>
          </a:p>
          <a:p>
            <a:pPr marL="0" indent="0" algn="ctr">
              <a:buNone/>
            </a:pPr>
            <a:r>
              <a:rPr lang="es-ES" dirty="0">
                <a:latin typeface="Roboto Thin" panose="02000000000000000000" pitchFamily="2" charset="0"/>
                <a:ea typeface="Roboto Thin" panose="02000000000000000000" pitchFamily="2" charset="0"/>
              </a:rPr>
              <a:t>Cian Back</a:t>
            </a:r>
          </a:p>
          <a:p>
            <a:pPr marL="0" indent="0" algn="ctr">
              <a:buNone/>
            </a:pPr>
            <a:r>
              <a:rPr lang="es-ES" dirty="0">
                <a:latin typeface="Roboto Thin" panose="02000000000000000000" pitchFamily="2" charset="0"/>
                <a:ea typeface="Roboto Thin" panose="02000000000000000000" pitchFamily="2" charset="0"/>
              </a:rPr>
              <a:t>Cian DB</a:t>
            </a:r>
          </a:p>
          <a:p>
            <a:pPr marL="0" indent="0" algn="ctr">
              <a:buNone/>
            </a:pPr>
            <a:r>
              <a:rPr lang="es-ES" dirty="0">
                <a:latin typeface="Roboto Thin" panose="02000000000000000000" pitchFamily="2" charset="0"/>
                <a:ea typeface="Roboto Thin" panose="02000000000000000000" pitchFamily="2" charset="0"/>
              </a:rPr>
              <a:t>Tecnologías usadas</a:t>
            </a:r>
          </a:p>
        </p:txBody>
      </p:sp>
    </p:spTree>
    <p:extLst>
      <p:ext uri="{BB962C8B-B14F-4D97-AF65-F5344CB8AC3E}">
        <p14:creationId xmlns:p14="http://schemas.microsoft.com/office/powerpoint/2010/main" val="514058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5A9DE-52DE-49B7-B3DA-54A89C9F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32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Roboto Thin" panose="02000000000000000000" pitchFamily="2" charset="0"/>
                <a:ea typeface="Roboto Thin" panose="02000000000000000000" pitchFamily="2" charset="0"/>
              </a:rPr>
              <a:t>Gracias por atención prestada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5F16677-8906-452C-9DB9-8F622770CAD1}"/>
              </a:ext>
            </a:extLst>
          </p:cNvPr>
          <p:cNvSpPr txBox="1"/>
          <p:nvPr/>
        </p:nvSpPr>
        <p:spPr>
          <a:xfrm>
            <a:off x="4497641" y="2104352"/>
            <a:ext cx="1742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latin typeface="Roboto Thin" panose="02000000000000000000" pitchFamily="2" charset="0"/>
                <a:ea typeface="Roboto Thin" panose="02000000000000000000" pitchFamily="2" charset="0"/>
              </a:rPr>
              <a:t>cian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FE033F7-C801-4EE3-92B5-F694A7538873}"/>
              </a:ext>
            </a:extLst>
          </p:cNvPr>
          <p:cNvSpPr txBox="1"/>
          <p:nvPr/>
        </p:nvSpPr>
        <p:spPr>
          <a:xfrm>
            <a:off x="3982012" y="3361618"/>
            <a:ext cx="4110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Roboto Thin" panose="02000000000000000000" pitchFamily="2" charset="0"/>
                <a:ea typeface="Roboto Thin" panose="02000000000000000000" pitchFamily="2" charset="0"/>
              </a:rPr>
              <a:t>Creado por</a:t>
            </a:r>
          </a:p>
          <a:p>
            <a:pPr algn="ctr"/>
            <a:r>
              <a:rPr lang="es-ES" dirty="0">
                <a:latin typeface="Roboto Thin" panose="02000000000000000000" pitchFamily="2" charset="0"/>
                <a:ea typeface="Roboto Thin" panose="02000000000000000000" pitchFamily="2" charset="0"/>
              </a:rPr>
              <a:t>Rubén Pacheco Matas</a:t>
            </a:r>
          </a:p>
          <a:p>
            <a:pPr algn="ctr"/>
            <a:r>
              <a:rPr lang="es-ES" dirty="0">
                <a:latin typeface="Roboto Thin" panose="02000000000000000000" pitchFamily="2" charset="0"/>
                <a:ea typeface="Roboto Thin" panose="02000000000000000000" pitchFamily="2" charset="0"/>
              </a:rPr>
              <a:t>con mucho amor y un poco de código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25E9477-571B-49F4-A8CA-552B1E44E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781" y="2001253"/>
            <a:ext cx="1037193" cy="103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9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56793-6C60-4664-82C9-CD9859635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ES" dirty="0">
                <a:latin typeface="Roboto Thin" panose="02000000000000000000" pitchFamily="2" charset="0"/>
                <a:ea typeface="Roboto Thin" panose="02000000000000000000" pitchFamily="2" charset="0"/>
              </a:rPr>
              <a:t>¿ Qué es CIAN ?</a:t>
            </a:r>
          </a:p>
        </p:txBody>
      </p:sp>
    </p:spTree>
    <p:extLst>
      <p:ext uri="{BB962C8B-B14F-4D97-AF65-F5344CB8AC3E}">
        <p14:creationId xmlns:p14="http://schemas.microsoft.com/office/powerpoint/2010/main" val="26713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2778F-A0D5-4EF1-BF7D-02D5C799C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ES" dirty="0">
                <a:latin typeface="Roboto Thin" panose="02000000000000000000" pitchFamily="2" charset="0"/>
                <a:ea typeface="Roboto Thin" panose="02000000000000000000" pitchFamily="2" charset="0"/>
              </a:rPr>
              <a:t>¿ Qué lo compone ?</a:t>
            </a:r>
          </a:p>
        </p:txBody>
      </p:sp>
    </p:spTree>
    <p:extLst>
      <p:ext uri="{BB962C8B-B14F-4D97-AF65-F5344CB8AC3E}">
        <p14:creationId xmlns:p14="http://schemas.microsoft.com/office/powerpoint/2010/main" val="83060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6BD2C-AFBA-4E04-AFF3-25BF0EB92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ES" dirty="0">
                <a:latin typeface="Roboto Thin" panose="02000000000000000000" pitchFamily="2" charset="0"/>
                <a:ea typeface="Roboto Thin" panose="02000000000000000000" pitchFamily="2" charset="0"/>
              </a:rPr>
              <a:t>Cian App</a:t>
            </a:r>
          </a:p>
        </p:txBody>
      </p:sp>
    </p:spTree>
    <p:extLst>
      <p:ext uri="{BB962C8B-B14F-4D97-AF65-F5344CB8AC3E}">
        <p14:creationId xmlns:p14="http://schemas.microsoft.com/office/powerpoint/2010/main" val="245463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D398FBC1-546D-4C98-A2F8-0839D1FF4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668" y="517385"/>
            <a:ext cx="2903975" cy="5822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8A6FD5E-91C8-4648-A43F-DFAA7CC9A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59" y="517385"/>
            <a:ext cx="2915160" cy="5823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596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ED0F6E4-19B2-47F8-AF53-8E5EA323C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839" y="225406"/>
            <a:ext cx="3111576" cy="6261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072253-A556-4367-9129-098974F31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225406"/>
            <a:ext cx="3126830" cy="6261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0703503-44D8-4D41-B778-4E9F2CB74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776" y="225406"/>
            <a:ext cx="3111576" cy="6253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836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25396CA-6CDB-4E57-92F4-7EC4A940D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948" y="298924"/>
            <a:ext cx="3133948" cy="628318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D4DA77-2822-4B1E-98DF-92890EB20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104" y="298924"/>
            <a:ext cx="3122460" cy="628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2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73159B6-AF50-4A92-B82E-7D6F0BE64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437" y="246597"/>
            <a:ext cx="3178528" cy="6364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41FE3E5-0790-4888-857C-965B9178C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67" y="302003"/>
            <a:ext cx="3182438" cy="6388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6E89ECF-7312-4A1B-B863-D578270846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407" y="302002"/>
            <a:ext cx="3178528" cy="6388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8158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63</Words>
  <Application>Microsoft Office PowerPoint</Application>
  <PresentationFormat>Panorámica</PresentationFormat>
  <Paragraphs>22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Roboto Thin</vt:lpstr>
      <vt:lpstr>Tema de Office</vt:lpstr>
      <vt:lpstr>Presentación de PowerPoint</vt:lpstr>
      <vt:lpstr>Índice</vt:lpstr>
      <vt:lpstr>¿ Qué es CIAN ?</vt:lpstr>
      <vt:lpstr>¿ Qué lo compone ?</vt:lpstr>
      <vt:lpstr>Cian App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Cian Web</vt:lpstr>
      <vt:lpstr>Cian Back</vt:lpstr>
      <vt:lpstr>Cian DB</vt:lpstr>
      <vt:lpstr>Presentación de PowerPoint</vt:lpstr>
      <vt:lpstr>Tecnologías Usadas</vt:lpstr>
      <vt:lpstr>Presentación de PowerPoint</vt:lpstr>
      <vt:lpstr>Gracias por atención prestada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Rubén Pama Mapa</dc:creator>
  <cp:lastModifiedBy>Rubén Pama Mapa</cp:lastModifiedBy>
  <cp:revision>6</cp:revision>
  <dcterms:created xsi:type="dcterms:W3CDTF">2020-06-12T19:11:00Z</dcterms:created>
  <dcterms:modified xsi:type="dcterms:W3CDTF">2020-06-12T20:10:25Z</dcterms:modified>
</cp:coreProperties>
</file>