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E52"/>
    <a:srgbClr val="302683"/>
    <a:srgbClr val="CE5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2" d="100"/>
          <a:sy n="82" d="100"/>
        </p:scale>
        <p:origin x="171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4DCB9-F0D4-4BF7-8340-943465D41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A67E7D-A339-41B9-9333-D690B70C2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3AF6ED-0B50-4EBB-A0FE-85C0C63B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AD3-51E3-416D-8FCC-1C82916800B0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872BD-F5CB-42A4-832A-71C0F333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C0BE2-5C11-425A-940F-D53FE21D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1BE-7753-43FC-905A-EF6FF4D8E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88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A0F3C-6863-4EFE-9AFD-71712223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D1F293-46A0-4DD3-B12D-A0C6688F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354AC2-3FF4-42EA-943E-34A4B2FC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AD3-51E3-416D-8FCC-1C82916800B0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26D9-FFF3-418B-AF36-F20301B5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04159-85AC-4B59-835B-011DFD9C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1BE-7753-43FC-905A-EF6FF4D8E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62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05B32C-FF5C-4EFE-A068-18E9A8457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EB669A-CB55-4B4A-B458-56266B01B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0E997-6BB6-4598-8238-93490235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AD3-51E3-416D-8FCC-1C82916800B0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751CC-EC08-4C81-9C16-748975BA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52230-0CC7-4AEC-A731-BF0DBBD4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1BE-7753-43FC-905A-EF6FF4D8E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30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6AD17-5888-492E-BAD5-9F3FB001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55357-41CD-4886-8BB1-D6D29250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2056C-0B64-47F9-8A9E-0C2CF489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AD3-51E3-416D-8FCC-1C82916800B0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3FFEC-9773-4462-9503-45B7A18B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B25A3C-E188-4F9A-A322-8950437C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1BE-7753-43FC-905A-EF6FF4D8E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36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0A477-75CA-4CE3-8A2F-8E3AB597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C2A6BB-468B-49CB-A61A-9F0A4D3A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37CF2-21B5-4726-8C55-1CABD530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AD3-51E3-416D-8FCC-1C82916800B0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AC475-885B-4AE1-B043-1DC6330D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9F677-0342-449A-96FA-97EC0330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1BE-7753-43FC-905A-EF6FF4D8E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84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C4C74-5EF8-4F4C-92AE-97F699AB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9FAA6D-8FFF-4B09-91C0-7BEF1A852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43C46-D920-4F03-8483-D89E940ED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FE149E-8FC1-4D3E-9A63-D1379F34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AD3-51E3-416D-8FCC-1C82916800B0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645152-C00B-4055-9A7D-C740B863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9692E0-2535-47F4-B44E-39868656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1BE-7753-43FC-905A-EF6FF4D8E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48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02581-3C4B-42A0-955B-3E121742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138D97-3BFA-4423-B057-E74E0767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20D453-985F-48B4-9354-6BBBF55A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FD01CE-98AE-499E-97FC-FD7EC6538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F6CD29-CBA4-4E3D-9873-96489A571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B5ADBB-DD58-4600-9206-BF047D13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AD3-51E3-416D-8FCC-1C82916800B0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778B5D-0B1C-4500-A321-7864B6D6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0E0AE4-D54A-4C15-B71D-BC822BE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1BE-7753-43FC-905A-EF6FF4D8E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38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BDCBC-77C5-4B35-B796-60993EC5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1C7AD2-A626-4E65-95BA-E4E44CA9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AD3-51E3-416D-8FCC-1C82916800B0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8A0344-561F-4F7A-A54D-135FC164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AFB7CD-5455-415C-A99B-991A9110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1BE-7753-43FC-905A-EF6FF4D8E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49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7E5828-3A5E-428F-80F5-342FE012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AD3-51E3-416D-8FCC-1C82916800B0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DB8B01-D5EF-4F67-9539-CDDA83D1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13E201-0270-4E62-9D36-EA67E177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1BE-7753-43FC-905A-EF6FF4D8E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81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EC545-BE88-47A9-B5EB-09234417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16A45-8E39-4615-A859-728E32E56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773A7F-C90A-4B3D-8EDD-96360196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ABB64A-F1CA-4BB1-8771-D5BF3BDD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AD3-51E3-416D-8FCC-1C82916800B0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3EA813-C931-4FDD-982F-303AE3E9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E4E211-E911-4377-8521-CDDB7B72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1BE-7753-43FC-905A-EF6FF4D8E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41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5D7B2-A6BE-41BA-A542-23E15FB9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F486D9-D521-4C34-9BA7-E274DF930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CC92D2-965A-4DF6-A542-81E4EB28A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025601-E085-4795-AC52-5EBD61CA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AD3-51E3-416D-8FCC-1C82916800B0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2E2953-69F7-44C2-8BD6-E050C5B5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2A4538-908A-46E7-BCBD-721F8CC3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1BE-7753-43FC-905A-EF6FF4D8E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78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52211B-BD5C-4EB7-B5E3-A0F409E0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F4E516-A13F-4363-A7E1-4516DAEC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9E2FD-D815-4359-9882-8E9DA9ED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9AD3-51E3-416D-8FCC-1C82916800B0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B4610-9918-44A5-8586-5E20D5770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DDF81-466E-4612-8E8F-A5B140B78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41BE-7753-43FC-905A-EF6FF4D8E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97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18" Type="http://schemas.openxmlformats.org/officeDocument/2006/relationships/image" Target="../media/image28.png"/><Relationship Id="rId3" Type="http://schemas.openxmlformats.org/officeDocument/2006/relationships/image" Target="../media/image7.png"/><Relationship Id="rId21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7C84B96-1C07-4A1F-8462-CBB999330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31377" r="2342" b="39011"/>
          <a:stretch/>
        </p:blipFill>
        <p:spPr>
          <a:xfrm>
            <a:off x="873738" y="1644162"/>
            <a:ext cx="10668000" cy="24911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CBDEA7-909C-4449-930E-5D6DD3A472EC}"/>
              </a:ext>
            </a:extLst>
          </p:cNvPr>
          <p:cNvSpPr txBox="1"/>
          <p:nvPr/>
        </p:nvSpPr>
        <p:spPr>
          <a:xfrm>
            <a:off x="7318571" y="5213838"/>
            <a:ext cx="4516244" cy="880947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2500" dirty="0">
                <a:solidFill>
                  <a:srgbClr val="302683"/>
                </a:solidFill>
                <a:latin typeface="Bahnschrift SemiBold" panose="020B0502040204020203" pitchFamily="34" charset="0"/>
              </a:rPr>
              <a:t>Rubén Pacheco Matas</a:t>
            </a:r>
          </a:p>
          <a:p>
            <a:pPr algn="ctr"/>
            <a:r>
              <a:rPr lang="es-ES" sz="2500" dirty="0">
                <a:solidFill>
                  <a:srgbClr val="302683"/>
                </a:solidFill>
                <a:latin typeface="Bahnschrift SemiBold" panose="020B0502040204020203" pitchFamily="34" charset="0"/>
              </a:rPr>
              <a:t>Román </a:t>
            </a:r>
            <a:r>
              <a:rPr lang="es-ES" sz="2500" dirty="0" err="1">
                <a:solidFill>
                  <a:srgbClr val="302683"/>
                </a:solidFill>
                <a:latin typeface="Bahnschrift SemiBold" panose="020B0502040204020203" pitchFamily="34" charset="0"/>
              </a:rPr>
              <a:t>Pastushenko</a:t>
            </a:r>
            <a:endParaRPr lang="es-ES" sz="2500" dirty="0">
              <a:solidFill>
                <a:srgbClr val="302683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0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4B8F1ED-9C6C-41F1-AF42-2F08FD85BA23}"/>
              </a:ext>
            </a:extLst>
          </p:cNvPr>
          <p:cNvSpPr txBox="1"/>
          <p:nvPr/>
        </p:nvSpPr>
        <p:spPr>
          <a:xfrm>
            <a:off x="5943600" y="508337"/>
            <a:ext cx="74265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0" dirty="0">
                <a:solidFill>
                  <a:srgbClr val="F90E52"/>
                </a:solidFill>
                <a:latin typeface="Beauty and the Beast" pitchFamily="2" charset="0"/>
              </a:rPr>
              <a:t>5-6-7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D8133C7-1E83-44E8-A7C5-DB7B8C372412}"/>
              </a:ext>
            </a:extLst>
          </p:cNvPr>
          <p:cNvSpPr txBox="1"/>
          <p:nvPr/>
        </p:nvSpPr>
        <p:spPr>
          <a:xfrm>
            <a:off x="-1541586" y="956463"/>
            <a:ext cx="93198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500" dirty="0">
                <a:solidFill>
                  <a:srgbClr val="002060"/>
                </a:solidFill>
                <a:latin typeface="Summer Mornings" panose="00000500000000000000" pitchFamily="50" charset="0"/>
                <a:ea typeface="Adobe Kaiti Std R" panose="02020400000000000000" pitchFamily="18" charset="-128"/>
                <a:cs typeface="Calibri Light" panose="020F0302020204030204" pitchFamily="34" charset="0"/>
              </a:rPr>
              <a:t>semanas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62E811B-2A16-4A18-889C-978549FEB7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8" t="27139" r="-364" b="35191"/>
          <a:stretch/>
        </p:blipFill>
        <p:spPr>
          <a:xfrm>
            <a:off x="7181023" y="3429000"/>
            <a:ext cx="4342763" cy="144360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093FFD2-58CB-4095-BA42-32DBA237A7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r="53869"/>
          <a:stretch/>
        </p:blipFill>
        <p:spPr>
          <a:xfrm>
            <a:off x="8593013" y="4745986"/>
            <a:ext cx="1334103" cy="154649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A649D8D-D5B7-455F-99E1-FA9F0DCD5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73" y="3171484"/>
            <a:ext cx="3402248" cy="340224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BC48BDC-D441-4399-BB93-68A46D1FD96A}"/>
              </a:ext>
            </a:extLst>
          </p:cNvPr>
          <p:cNvSpPr txBox="1"/>
          <p:nvPr/>
        </p:nvSpPr>
        <p:spPr>
          <a:xfrm>
            <a:off x="5788588" y="4272739"/>
            <a:ext cx="12778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0" dirty="0">
                <a:latin typeface="Beauty and the Beast" pitchFamily="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75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D2C20F-A345-4FB0-9021-5456DCA3DEF9}"/>
              </a:ext>
            </a:extLst>
          </p:cNvPr>
          <p:cNvSpPr txBox="1"/>
          <p:nvPr/>
        </p:nvSpPr>
        <p:spPr>
          <a:xfrm>
            <a:off x="5527430" y="250429"/>
            <a:ext cx="14536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0" dirty="0">
                <a:solidFill>
                  <a:srgbClr val="F90E52"/>
                </a:solidFill>
                <a:latin typeface="Beauty and the Beast" pitchFamily="2" charset="0"/>
              </a:rPr>
              <a:t>8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69849A-3449-4FF3-BD88-54A28235D3D6}"/>
              </a:ext>
            </a:extLst>
          </p:cNvPr>
          <p:cNvSpPr txBox="1"/>
          <p:nvPr/>
        </p:nvSpPr>
        <p:spPr>
          <a:xfrm>
            <a:off x="1436076" y="642844"/>
            <a:ext cx="93198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500" dirty="0">
                <a:solidFill>
                  <a:srgbClr val="002060"/>
                </a:solidFill>
                <a:latin typeface="Summer Mornings" panose="00000500000000000000" pitchFamily="50" charset="0"/>
                <a:ea typeface="Adobe Kaiti Std R" panose="02020400000000000000" pitchFamily="18" charset="-128"/>
                <a:cs typeface="Calibri Light" panose="020F0302020204030204" pitchFamily="34" charset="0"/>
              </a:rPr>
              <a:t>octava   5  semana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31F387-7302-4277-9E65-F957AAAC7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5716"/>
            <a:ext cx="4602687" cy="39122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F86FE3-5BA2-43E2-A098-9834BD04E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52" y="3324855"/>
            <a:ext cx="33813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5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063FA89-0290-489D-8F4E-EF0721A0B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" t="33922" r="74931" b="42042"/>
          <a:stretch/>
        </p:blipFill>
        <p:spPr>
          <a:xfrm>
            <a:off x="738554" y="250179"/>
            <a:ext cx="1547446" cy="14048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62A17B9-1DFC-4858-A449-40EC1A82EE1B}"/>
              </a:ext>
            </a:extLst>
          </p:cNvPr>
          <p:cNvSpPr txBox="1"/>
          <p:nvPr/>
        </p:nvSpPr>
        <p:spPr>
          <a:xfrm>
            <a:off x="2438401" y="546987"/>
            <a:ext cx="9143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302683"/>
                </a:solidFill>
                <a:latin typeface="Beauty and the Beast" pitchFamily="2" charset="0"/>
              </a:rPr>
              <a:t>Herramientas utilizadas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1EC900-40CD-4260-BDDB-9E7718C473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5" t="17459" r="28857" b="18210"/>
          <a:stretch/>
        </p:blipFill>
        <p:spPr>
          <a:xfrm>
            <a:off x="7234138" y="5354601"/>
            <a:ext cx="1780853" cy="14894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E10E17-0BF3-45BB-930A-419D895EA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142" y="4381840"/>
            <a:ext cx="2459162" cy="6921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519EEEA-2A6B-4624-9024-7C86ECBEC6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05"/>
          <a:stretch/>
        </p:blipFill>
        <p:spPr>
          <a:xfrm>
            <a:off x="5119678" y="5249934"/>
            <a:ext cx="1571758" cy="145224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C30C913-6501-4D42-9379-4543731C19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16" y="5397496"/>
            <a:ext cx="1690688" cy="117633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61C7957-AEA2-4B66-9456-39700EF65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18" y="3762342"/>
            <a:ext cx="1428750" cy="9525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F7EC024-3507-4F19-887B-C6FC4F0834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4" y="5417067"/>
            <a:ext cx="1166813" cy="116681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A33A6B6-CA49-4A94-9931-255A824C28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460" y="1330817"/>
            <a:ext cx="1905000" cy="1905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B1C70EF-82EE-4EEF-982A-2CFB734098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816" y="2694261"/>
            <a:ext cx="1945607" cy="100519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DC04BE0-216D-4830-9C34-064660CF25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95851"/>
            <a:ext cx="1630107" cy="99858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BB083F8-85FE-41B9-9F47-CAFBEF16288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58"/>
          <a:stretch/>
        </p:blipFill>
        <p:spPr>
          <a:xfrm>
            <a:off x="4080811" y="2088127"/>
            <a:ext cx="1753095" cy="124107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5A3B3E6F-6039-4409-8A2A-4AED81FF09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46" y="3866091"/>
            <a:ext cx="1166813" cy="116681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22F99764-F84A-4AE1-911B-2550DFB1AB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99" y="5414512"/>
            <a:ext cx="1169368" cy="1169368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BF2FFA0-80ED-462B-AB1E-103303EBAD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903" y="2398585"/>
            <a:ext cx="1309065" cy="130906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9599337D-C4A3-4FB5-982D-0B98E6C524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8" y="3650075"/>
            <a:ext cx="1309065" cy="1303721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54866C84-4EC5-446A-A574-2D038619FB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96" y="2149793"/>
            <a:ext cx="1169368" cy="1350739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FD1E26EB-122E-4E9D-9930-A408D72F66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813" y="2947326"/>
            <a:ext cx="1110989" cy="111098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00C8E266-FB73-482E-BDB2-ACE6C6110E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78" y="1662606"/>
            <a:ext cx="1478573" cy="1478573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8CDF3932-E4FF-4D91-A12A-9381ACD5501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5" y="1887795"/>
            <a:ext cx="1309065" cy="1309065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7EB56D57-A4FB-49A3-B148-0A74A76622B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29" y="3771990"/>
            <a:ext cx="1589575" cy="15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1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1E950FE-5A83-4117-882B-D2D6EED67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" t="33922" r="74931" b="42042"/>
          <a:stretch/>
        </p:blipFill>
        <p:spPr>
          <a:xfrm>
            <a:off x="1137139" y="2578194"/>
            <a:ext cx="1547446" cy="14048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E63CC02-44AC-4612-99D4-100B840D0D5C}"/>
              </a:ext>
            </a:extLst>
          </p:cNvPr>
          <p:cNvSpPr txBox="1"/>
          <p:nvPr/>
        </p:nvSpPr>
        <p:spPr>
          <a:xfrm>
            <a:off x="2836986" y="2875002"/>
            <a:ext cx="9143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302683"/>
                </a:solidFill>
                <a:latin typeface="Beauty and the Beast" pitchFamily="2" charset="0"/>
              </a:rPr>
              <a:t>¿qué hemos aprendido?</a:t>
            </a:r>
          </a:p>
        </p:txBody>
      </p:sp>
    </p:spTree>
    <p:extLst>
      <p:ext uri="{BB962C8B-B14F-4D97-AF65-F5344CB8AC3E}">
        <p14:creationId xmlns:p14="http://schemas.microsoft.com/office/powerpoint/2010/main" val="248478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FD87C0-F214-4B5C-AF95-E95EECDBA9A6}"/>
              </a:ext>
            </a:extLst>
          </p:cNvPr>
          <p:cNvSpPr/>
          <p:nvPr/>
        </p:nvSpPr>
        <p:spPr>
          <a:xfrm>
            <a:off x="3141785" y="384937"/>
            <a:ext cx="70572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500" dirty="0" err="1">
                <a:solidFill>
                  <a:srgbClr val="002060"/>
                </a:solidFill>
                <a:latin typeface="Summer Mornings" panose="00000500000000000000" pitchFamily="50" charset="0"/>
                <a:ea typeface="Adobe Kaiti Std R" panose="02020400000000000000" pitchFamily="18" charset="-128"/>
                <a:cs typeface="Calibri Light" panose="020F0302020204030204" pitchFamily="34" charset="0"/>
              </a:rPr>
              <a:t>programacion</a:t>
            </a:r>
            <a:endParaRPr lang="es-ES" sz="75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60FB93-8E1E-480C-8761-A444CB3AB504}"/>
              </a:ext>
            </a:extLst>
          </p:cNvPr>
          <p:cNvSpPr txBox="1"/>
          <p:nvPr/>
        </p:nvSpPr>
        <p:spPr>
          <a:xfrm>
            <a:off x="8253049" y="577297"/>
            <a:ext cx="5627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002060"/>
                </a:solidFill>
                <a:latin typeface="Beauty and the Beast" pitchFamily="2" charset="0"/>
              </a:rPr>
              <a:t>´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C0F836-B7CD-477B-8B25-2480D7580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5" t="17459" r="28857" b="18210"/>
          <a:stretch/>
        </p:blipFill>
        <p:spPr>
          <a:xfrm>
            <a:off x="1677103" y="2548667"/>
            <a:ext cx="1780853" cy="14894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8E175D-C414-40B2-AC8D-D350D1D20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16" y="2301527"/>
            <a:ext cx="1690688" cy="11763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EC19B6-8B8D-4E23-A032-E765AB1E4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72" y="2311052"/>
            <a:ext cx="1166813" cy="11668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4AFCDB-D2D5-4BD4-BD92-C60F4FD52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47" y="3630404"/>
            <a:ext cx="2431398" cy="14894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59F4A31-BD6F-4EB7-9AD9-99AD731A0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62" y="5120754"/>
            <a:ext cx="1387027" cy="138702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8BE5DBD-FBB0-41DD-BD13-228CBCF27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4" y="4274164"/>
            <a:ext cx="1169368" cy="116936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9C1A821-1D73-4B7F-B232-8E793DF576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474" y="2267391"/>
            <a:ext cx="1478573" cy="14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5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2A98AD7-408C-413D-8BED-3A95C4017BB2}"/>
              </a:ext>
            </a:extLst>
          </p:cNvPr>
          <p:cNvSpPr/>
          <p:nvPr/>
        </p:nvSpPr>
        <p:spPr>
          <a:xfrm>
            <a:off x="2919047" y="443553"/>
            <a:ext cx="70572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500" dirty="0">
                <a:solidFill>
                  <a:srgbClr val="002060"/>
                </a:solidFill>
                <a:latin typeface="Summer Mornings" panose="00000500000000000000" pitchFamily="50" charset="0"/>
                <a:ea typeface="Adobe Kaiti Std R" panose="02020400000000000000" pitchFamily="18" charset="-128"/>
                <a:cs typeface="Calibri Light" panose="020F0302020204030204" pitchFamily="34" charset="0"/>
              </a:rPr>
              <a:t>Bases de datos</a:t>
            </a:r>
            <a:endParaRPr lang="es-ES" sz="75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958321-B8D3-4326-A6A1-233E2AA0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55" y="4509095"/>
            <a:ext cx="5240673" cy="14749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DB2CF5-8DA5-45DC-B634-BCAA0D061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91" y="1611411"/>
            <a:ext cx="2783740" cy="27837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A81875-4DEF-4BA8-86EC-9D3B5AD56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2" y="2348905"/>
            <a:ext cx="3192564" cy="16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C6AE4C-454E-4175-8CE6-3CDDA43212A4}"/>
              </a:ext>
            </a:extLst>
          </p:cNvPr>
          <p:cNvSpPr/>
          <p:nvPr/>
        </p:nvSpPr>
        <p:spPr>
          <a:xfrm>
            <a:off x="1828801" y="525614"/>
            <a:ext cx="91908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500" dirty="0">
                <a:solidFill>
                  <a:srgbClr val="002060"/>
                </a:solidFill>
                <a:latin typeface="Summer Mornings" panose="00000500000000000000" pitchFamily="50" charset="0"/>
                <a:ea typeface="Adobe Kaiti Std R" panose="02020400000000000000" pitchFamily="18" charset="-128"/>
                <a:cs typeface="Calibri Light" panose="020F0302020204030204" pitchFamily="34" charset="0"/>
              </a:rPr>
              <a:t>Lenguaje de marcas</a:t>
            </a:r>
            <a:endParaRPr lang="es-ES" sz="75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177E22-75EA-48EB-8CD1-B3905D06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143561"/>
            <a:ext cx="2726198" cy="18174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78E056-FF78-4929-AEB6-0B36A2BFA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18" y="3025426"/>
            <a:ext cx="2453392" cy="206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6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256B7CD-F40E-41D0-9763-FD624F4752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05"/>
          <a:stretch/>
        </p:blipFill>
        <p:spPr>
          <a:xfrm>
            <a:off x="8997097" y="4244788"/>
            <a:ext cx="2312752" cy="21368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8302EFB-441B-4635-8A49-9550830FB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653" y="4411930"/>
            <a:ext cx="1809996" cy="18026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EE0DC9-89E8-43A1-9D79-C029564C1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20" y="2504199"/>
            <a:ext cx="1809996" cy="20907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AD154F-EA96-4526-9776-CCC33595B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49" y="2504199"/>
            <a:ext cx="1907731" cy="190773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B54CA4E-7663-489E-80A4-5743A912CBD2}"/>
              </a:ext>
            </a:extLst>
          </p:cNvPr>
          <p:cNvSpPr/>
          <p:nvPr/>
        </p:nvSpPr>
        <p:spPr>
          <a:xfrm>
            <a:off x="961294" y="476322"/>
            <a:ext cx="1062110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500" dirty="0">
                <a:solidFill>
                  <a:srgbClr val="002060"/>
                </a:solidFill>
                <a:latin typeface="Summer Mornings" panose="00000500000000000000" pitchFamily="50" charset="0"/>
                <a:ea typeface="Adobe Kaiti Std R" panose="02020400000000000000" pitchFamily="18" charset="-128"/>
                <a:cs typeface="Calibri Light" panose="020F0302020204030204" pitchFamily="34" charset="0"/>
              </a:rPr>
              <a:t>Entornos de desarrollo</a:t>
            </a:r>
            <a:endParaRPr lang="es-ES" sz="7500" dirty="0"/>
          </a:p>
        </p:txBody>
      </p:sp>
    </p:spTree>
    <p:extLst>
      <p:ext uri="{BB962C8B-B14F-4D97-AF65-F5344CB8AC3E}">
        <p14:creationId xmlns:p14="http://schemas.microsoft.com/office/powerpoint/2010/main" val="94983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4AE21C6-8880-4C51-8109-C5843C6DC063}"/>
              </a:ext>
            </a:extLst>
          </p:cNvPr>
          <p:cNvSpPr/>
          <p:nvPr/>
        </p:nvSpPr>
        <p:spPr>
          <a:xfrm>
            <a:off x="1219201" y="499768"/>
            <a:ext cx="1062110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500" dirty="0">
                <a:solidFill>
                  <a:srgbClr val="002060"/>
                </a:solidFill>
                <a:latin typeface="Summer Mornings" panose="00000500000000000000" pitchFamily="50" charset="0"/>
                <a:ea typeface="Adobe Kaiti Std R" panose="02020400000000000000" pitchFamily="18" charset="-128"/>
                <a:cs typeface="Calibri Light" panose="020F0302020204030204" pitchFamily="34" charset="0"/>
              </a:rPr>
              <a:t>Sistemas </a:t>
            </a:r>
            <a:r>
              <a:rPr lang="es-ES" sz="7500" dirty="0" err="1">
                <a:solidFill>
                  <a:srgbClr val="002060"/>
                </a:solidFill>
                <a:latin typeface="Summer Mornings" panose="00000500000000000000" pitchFamily="50" charset="0"/>
                <a:ea typeface="Adobe Kaiti Std R" panose="02020400000000000000" pitchFamily="18" charset="-128"/>
                <a:cs typeface="Calibri Light" panose="020F0302020204030204" pitchFamily="34" charset="0"/>
              </a:rPr>
              <a:t>informaticos</a:t>
            </a:r>
            <a:endParaRPr lang="es-ES" sz="75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C1DB07-0C22-41AF-B24B-57D330B3144D}"/>
              </a:ext>
            </a:extLst>
          </p:cNvPr>
          <p:cNvSpPr txBox="1"/>
          <p:nvPr/>
        </p:nvSpPr>
        <p:spPr>
          <a:xfrm>
            <a:off x="8370280" y="692128"/>
            <a:ext cx="5627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002060"/>
                </a:solidFill>
                <a:latin typeface="Beauty and the Beast" pitchFamily="2" charset="0"/>
              </a:rPr>
              <a:t>´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291804-B87A-4F4C-8725-48ACC2F99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667" y="2520462"/>
            <a:ext cx="3156665" cy="31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06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5029932-0F1F-42F4-B962-08CB27051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" t="33922" r="74931" b="42042"/>
          <a:stretch/>
        </p:blipFill>
        <p:spPr>
          <a:xfrm>
            <a:off x="984739" y="2578194"/>
            <a:ext cx="1547446" cy="14048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4BE924D-3B99-4463-AE94-82B395D4D0B3}"/>
              </a:ext>
            </a:extLst>
          </p:cNvPr>
          <p:cNvSpPr txBox="1"/>
          <p:nvPr/>
        </p:nvSpPr>
        <p:spPr>
          <a:xfrm>
            <a:off x="2684586" y="2875002"/>
            <a:ext cx="9143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302683"/>
                </a:solidFill>
                <a:latin typeface="Beauty and the Beast" pitchFamily="2" charset="0"/>
              </a:rPr>
              <a:t>Esta es nuestra opinión</a:t>
            </a:r>
          </a:p>
        </p:txBody>
      </p:sp>
    </p:spTree>
    <p:extLst>
      <p:ext uri="{BB962C8B-B14F-4D97-AF65-F5344CB8AC3E}">
        <p14:creationId xmlns:p14="http://schemas.microsoft.com/office/powerpoint/2010/main" val="137848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1A1B095-5AB9-4418-A169-87C5BABAB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" t="33922" r="74931" b="42042"/>
          <a:stretch/>
        </p:blipFill>
        <p:spPr>
          <a:xfrm>
            <a:off x="3552094" y="465192"/>
            <a:ext cx="1547446" cy="140480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AE73F44-FFB3-4278-99B6-AC821A03F35D}"/>
              </a:ext>
            </a:extLst>
          </p:cNvPr>
          <p:cNvSpPr txBox="1"/>
          <p:nvPr/>
        </p:nvSpPr>
        <p:spPr>
          <a:xfrm>
            <a:off x="5099540" y="762000"/>
            <a:ext cx="2602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302683"/>
                </a:solidFill>
                <a:latin typeface="Beauty and the Beast" pitchFamily="2" charset="0"/>
              </a:rPr>
              <a:t>ÍNDICE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1B4E08-D7AA-46C4-9DCD-49F70528F383}"/>
              </a:ext>
            </a:extLst>
          </p:cNvPr>
          <p:cNvSpPr txBox="1"/>
          <p:nvPr/>
        </p:nvSpPr>
        <p:spPr>
          <a:xfrm>
            <a:off x="2637691" y="2166804"/>
            <a:ext cx="61077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002060"/>
                </a:solidFill>
                <a:latin typeface="Ink Free" panose="03080402000500000000" pitchFamily="66" charset="0"/>
              </a:rPr>
              <a:t>¿Qué es Future Connections?</a:t>
            </a:r>
          </a:p>
          <a:p>
            <a:pPr algn="ctr"/>
            <a:endParaRPr lang="es-ES" sz="3000" b="1" dirty="0">
              <a:solidFill>
                <a:srgbClr val="002060"/>
              </a:solidFill>
              <a:latin typeface="Ink Free" panose="03080402000500000000" pitchFamily="66" charset="0"/>
            </a:endParaRPr>
          </a:p>
          <a:p>
            <a:pPr algn="ctr"/>
            <a:r>
              <a:rPr lang="es-ES" sz="3000" b="1" dirty="0">
                <a:solidFill>
                  <a:srgbClr val="002060"/>
                </a:solidFill>
                <a:latin typeface="Ink Free" panose="03080402000500000000" pitchFamily="66" charset="0"/>
              </a:rPr>
              <a:t>Nuestro recorrido por la empresa</a:t>
            </a:r>
          </a:p>
          <a:p>
            <a:pPr algn="ctr"/>
            <a:endParaRPr lang="es-ES" sz="3000" b="1" dirty="0">
              <a:solidFill>
                <a:srgbClr val="002060"/>
              </a:solidFill>
              <a:latin typeface="Ink Free" panose="03080402000500000000" pitchFamily="66" charset="0"/>
            </a:endParaRPr>
          </a:p>
          <a:p>
            <a:pPr algn="ctr"/>
            <a:r>
              <a:rPr lang="es-ES" sz="3000" b="1" dirty="0">
                <a:solidFill>
                  <a:srgbClr val="002060"/>
                </a:solidFill>
                <a:latin typeface="Ink Free" panose="03080402000500000000" pitchFamily="66" charset="0"/>
              </a:rPr>
              <a:t>Herramientas utilizadas</a:t>
            </a:r>
          </a:p>
          <a:p>
            <a:pPr algn="ctr"/>
            <a:endParaRPr lang="es-ES" sz="3000" b="1" dirty="0">
              <a:solidFill>
                <a:srgbClr val="002060"/>
              </a:solidFill>
              <a:latin typeface="Ink Free" panose="03080402000500000000" pitchFamily="66" charset="0"/>
            </a:endParaRPr>
          </a:p>
          <a:p>
            <a:pPr algn="ctr"/>
            <a:r>
              <a:rPr lang="es-ES" sz="3000" b="1" dirty="0">
                <a:solidFill>
                  <a:srgbClr val="002060"/>
                </a:solidFill>
                <a:latin typeface="Ink Free" panose="03080402000500000000" pitchFamily="66" charset="0"/>
              </a:rPr>
              <a:t>¿Qué hemos aprendido?</a:t>
            </a:r>
          </a:p>
          <a:p>
            <a:pPr algn="ctr"/>
            <a:endParaRPr lang="es-ES" sz="3000" b="1" dirty="0">
              <a:solidFill>
                <a:srgbClr val="002060"/>
              </a:solidFill>
              <a:latin typeface="Ink Free" panose="03080402000500000000" pitchFamily="66" charset="0"/>
            </a:endParaRPr>
          </a:p>
          <a:p>
            <a:pPr algn="ctr"/>
            <a:r>
              <a:rPr lang="es-ES" sz="3000" b="1" dirty="0">
                <a:solidFill>
                  <a:srgbClr val="002060"/>
                </a:solidFill>
                <a:latin typeface="Ink Free" panose="03080402000500000000" pitchFamily="66" charset="0"/>
              </a:rPr>
              <a:t>Esta es nuestra opinión</a:t>
            </a:r>
          </a:p>
        </p:txBody>
      </p:sp>
    </p:spTree>
    <p:extLst>
      <p:ext uri="{BB962C8B-B14F-4D97-AF65-F5344CB8AC3E}">
        <p14:creationId xmlns:p14="http://schemas.microsoft.com/office/powerpoint/2010/main" val="363924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BE401F7-ADA5-4BB4-A2FB-158950FF86D6}"/>
              </a:ext>
            </a:extLst>
          </p:cNvPr>
          <p:cNvSpPr txBox="1"/>
          <p:nvPr/>
        </p:nvSpPr>
        <p:spPr>
          <a:xfrm>
            <a:off x="-808893" y="305068"/>
            <a:ext cx="780756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>
                <a:solidFill>
                  <a:srgbClr val="302683"/>
                </a:solidFill>
                <a:latin typeface="Summer Mornings" panose="00000500000000000000" pitchFamily="50" charset="0"/>
              </a:rPr>
              <a:t>Gracias</a:t>
            </a:r>
          </a:p>
          <a:p>
            <a:pPr algn="ctr"/>
            <a:r>
              <a:rPr lang="es-ES" sz="8000" dirty="0">
                <a:solidFill>
                  <a:srgbClr val="302683"/>
                </a:solidFill>
                <a:latin typeface="Summer Mornings" panose="00000500000000000000" pitchFamily="50" charset="0"/>
              </a:rPr>
              <a:t>Por</a:t>
            </a:r>
          </a:p>
          <a:p>
            <a:pPr algn="ctr"/>
            <a:r>
              <a:rPr lang="es-ES" sz="8000" dirty="0">
                <a:solidFill>
                  <a:srgbClr val="302683"/>
                </a:solidFill>
                <a:latin typeface="Summer Mornings" panose="00000500000000000000" pitchFamily="50" charset="0"/>
              </a:rPr>
              <a:t>La</a:t>
            </a:r>
          </a:p>
          <a:p>
            <a:pPr algn="ctr"/>
            <a:r>
              <a:rPr lang="es-ES" sz="8000" dirty="0" err="1">
                <a:solidFill>
                  <a:srgbClr val="302683"/>
                </a:solidFill>
                <a:latin typeface="Summer Mornings" panose="00000500000000000000" pitchFamily="50" charset="0"/>
              </a:rPr>
              <a:t>Atencion</a:t>
            </a:r>
            <a:endParaRPr lang="es-ES" sz="8000" dirty="0">
              <a:solidFill>
                <a:srgbClr val="302683"/>
              </a:solidFill>
              <a:latin typeface="Summer Mornings" panose="00000500000000000000" pitchFamily="50" charset="0"/>
            </a:endParaRPr>
          </a:p>
          <a:p>
            <a:pPr algn="ctr"/>
            <a:r>
              <a:rPr lang="es-ES" sz="8000" dirty="0">
                <a:solidFill>
                  <a:srgbClr val="302683"/>
                </a:solidFill>
                <a:latin typeface="Summer Mornings" panose="00000500000000000000" pitchFamily="50" charset="0"/>
              </a:rPr>
              <a:t>prestada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4ECA64-5B7B-488D-B274-5AEBAB52A8BB}"/>
              </a:ext>
            </a:extLst>
          </p:cNvPr>
          <p:cNvSpPr txBox="1"/>
          <p:nvPr/>
        </p:nvSpPr>
        <p:spPr>
          <a:xfrm>
            <a:off x="4337541" y="4225902"/>
            <a:ext cx="5627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F90E52"/>
                </a:solidFill>
                <a:latin typeface="Beauty and the Beast" pitchFamily="2" charset="0"/>
              </a:rPr>
              <a:t>´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5C2580D-F997-4825-BC69-E9CA251F1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" t="33922" r="74931" b="42042"/>
          <a:stretch/>
        </p:blipFill>
        <p:spPr>
          <a:xfrm>
            <a:off x="6752492" y="1511809"/>
            <a:ext cx="3938955" cy="35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A216FAB-0750-487B-B6D0-4916F3D91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" t="33922" r="74931" b="42042"/>
          <a:stretch/>
        </p:blipFill>
        <p:spPr>
          <a:xfrm>
            <a:off x="105509" y="230729"/>
            <a:ext cx="1547446" cy="14048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3A4A24E-40C8-4CDC-B8F5-DA0C584D2151}"/>
              </a:ext>
            </a:extLst>
          </p:cNvPr>
          <p:cNvSpPr txBox="1"/>
          <p:nvPr/>
        </p:nvSpPr>
        <p:spPr>
          <a:xfrm>
            <a:off x="1652954" y="527537"/>
            <a:ext cx="110196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302683"/>
                </a:solidFill>
                <a:latin typeface="Beauty and the Beast" pitchFamily="2" charset="0"/>
              </a:rPr>
              <a:t>¿ Qué es </a:t>
            </a:r>
            <a:r>
              <a:rPr lang="es-ES" sz="6600" dirty="0" err="1">
                <a:solidFill>
                  <a:srgbClr val="302683"/>
                </a:solidFill>
                <a:latin typeface="Beauty and the Beast" pitchFamily="2" charset="0"/>
              </a:rPr>
              <a:t>future</a:t>
            </a:r>
            <a:r>
              <a:rPr lang="es-ES" sz="6600" dirty="0">
                <a:solidFill>
                  <a:srgbClr val="302683"/>
                </a:solidFill>
                <a:latin typeface="Beauty and the Beast" pitchFamily="2" charset="0"/>
              </a:rPr>
              <a:t> </a:t>
            </a:r>
            <a:r>
              <a:rPr lang="es-ES" sz="6600" dirty="0" err="1">
                <a:solidFill>
                  <a:srgbClr val="302683"/>
                </a:solidFill>
                <a:latin typeface="Beauty and the Beast" pitchFamily="2" charset="0"/>
              </a:rPr>
              <a:t>connections</a:t>
            </a:r>
            <a:r>
              <a:rPr lang="es-ES" sz="6600" dirty="0">
                <a:solidFill>
                  <a:srgbClr val="302683"/>
                </a:solidFill>
                <a:latin typeface="Beauty and the Beast" pitchFamily="2" charset="0"/>
              </a:rPr>
              <a:t>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A8A350-9D5D-4353-B456-C17CE03B3F48}"/>
              </a:ext>
            </a:extLst>
          </p:cNvPr>
          <p:cNvSpPr/>
          <p:nvPr/>
        </p:nvSpPr>
        <p:spPr>
          <a:xfrm>
            <a:off x="957932" y="2620102"/>
            <a:ext cx="102761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500" b="1" dirty="0">
                <a:solidFill>
                  <a:srgbClr val="002060"/>
                </a:solidFill>
                <a:latin typeface="Ink Free" panose="03080402000500000000" pitchFamily="66" charset="0"/>
              </a:rPr>
              <a:t>Proveedor de servicios y soluciones innovadoras en el nuevo entorno de las tecnologías convergentes.</a:t>
            </a:r>
            <a:r>
              <a:rPr lang="es-ES" sz="3500" dirty="0"/>
              <a:t> </a:t>
            </a:r>
            <a:endParaRPr lang="es-ES" sz="3500" b="1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047EB70-C926-4BE2-84EC-0859C51925C5}"/>
              </a:ext>
            </a:extLst>
          </p:cNvPr>
          <p:cNvSpPr txBox="1"/>
          <p:nvPr/>
        </p:nvSpPr>
        <p:spPr>
          <a:xfrm>
            <a:off x="1207477" y="5193323"/>
            <a:ext cx="21101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5000" dirty="0">
              <a:latin typeface="Under" panose="03000600000000000000" pitchFamily="66" charset="0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8BA18EBB-BF38-4327-A71A-3E90850F9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4521" y="4774222"/>
            <a:ext cx="2562958" cy="17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8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4AA0EE-EB00-4E8C-B260-F3DBF42AF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6" y="1771650"/>
            <a:ext cx="6962775" cy="5086350"/>
          </a:xfrm>
          <a:prstGeom prst="rect">
            <a:avLst/>
          </a:prstGeom>
        </p:spPr>
      </p:pic>
      <p:pic>
        <p:nvPicPr>
          <p:cNvPr id="2050" name="Picture 2" descr="data:image/png;base64,iVBORw0KGgoAAAANSUhEUgAAAdwAAABqCAMAAAAhmRAbAAAAz1BMVEX///8AXaoAAAAAW6kAWKgAU6YAWqkAV6f2+fwAZa8AUaUAVacAT6Th6/RqkcLe5fB0mcerxuDB1ejn5+eevdvDw8Pc3NwOYKuzs7NPicGPj4/5+fldi8FbW1vNzc2RtddpaWnt9fuKiorx8fFFRUU+Pj7h4eHX19esrKwmJiZMTEwAS6N2dnbR2uofHx/Q0NCdnZ2ioqKCgoJhYWExMTFxcXGWrdEXFxcsLCx9ps86c7RNfLi70OUiIiKnwNwREREqa7A2fbucsdMAQ6BAhL9T73tyAAAXrUlEQVR4nO2daWPaOrOAbRlswOz7FgghAbKQkK0JhBLS5v//pqvFlmRZkpUec9/THOZDS4wty3o0o5mRLCzrKEc5ylGO8ndIqb79ta4Oe+Xqr2198r+ujUYq23Uvf319ne3sP6u7bel/XR9OKjVYNTt77dv73rq2zP2DoiaVZb2+rJT+SRlBSfXqZm/7vudlMhnP9zv7t3WFAS5VqHD34o6aNbC8GO5wcjG5ynqT933XsW3bsR3X8zP5XtPk9vq7yGv2NSnBqmX9jGM7QdU6m7KBlkziFSvVhpt9vuM6nc5+81bdySoV1HZSQX/k1NWejDdZz3VQgwXiOK7vfzTDK8rXRSLXLtcyzd/F8PDG6OHtsJiiz9eFlT5MKqL26XuuHRFY1Wy+XE+8O7vLZ/zLCa3Z763Jo0ikXnZ9oWq24xX266Set/stVKxezhcysPs6UNDjeVm3V4td9tnb73u93Pr3Ev6x/b2TF16qZmO1IlXLumMCoeqFh/JcVSf7sDs4meTGtaxxNizZa/LHaemZsr6A2r7oOrZMvOJHUg3oXdxe/MsJLbdg8iRxWX4WPWnVHK/Yq+ifKmyWDK5YpXediRXiFvZxvM1f8J91vgr//ejEv8Zl5315gyHxN/hZ5XCtsR+el0nUOWg6WF/IR4yVIdzSUFRaXjJuT68ih4SbW2diQPiqNXW2Pgp31/GkhbjeUHy+5g/4z3rcyVmVoUS1YbWG8g5Hy8ysLSXcUoeeV0geW2q01v468oUZ3NpeX1PH22u5HBBu6UOjH0iyuo4XgfujoCwp9nwEbrPatNa1qsQsL/PyfsK1WfajpILLjou8ZLKneteJPqoR3HVR335QXH+suf3h4NZcjdoGYDTjFg93WNShuI6qJ4G7q7yVbKsch7uzNYaOVmxTUsGt0Lo4+yTVrdNzvWr0GwO4ubJvG4iuix0M7jqT2O2QV9JUXU/hur11wlNmInQDzbU+hmsJ3JpJtWCRm17YBwS41gftHFmFu0alTLW8KDgYyXBzvSQDE1SvoKZ7ILg5A5OCxVOZFQrXySepmtNZcheOEVxolGuwQYdi8++uxYtdFONmfS8TdUodelMR7pY2upsQDVVoR4o5X8lwh2KPdkk9o/EbEjVddpdU4ZYFQ+pkYM0KhYLvC5rjXCvoUrg2fwEMgaCIj+fmOdeshoCOa9YEPvNaiOBqwkjh+J236nrcbI7X5Q0Mg2QdUoSb21CdzugDRGbZXbH5EuGus9FK+PZbdQwruq4ON07Ul3F8lfk7DNxqpNs5mey+PG7W6vVac1zd+JE2dHy5catFn47UMWvvN29vbxtX4GDg2yBZ2tFW8fZjluqaVMYbV2IkRLh8NCRpMyYlGgfFVTwJ7i7iJsOKcsmzUmXdiXrRmaW0kMPAbUb0NuP0+GTopPYRaUPHlpYdg+t4neG2UprkcrlSpfbp8kOSo3q8qGwi7LKbrRiLbTfxLhWDW8rTlr3WxZmsE2RjGp4AtxTphb69Eyo6aUYidUfh2h0Cbp2/sXs9jDV8/bPA1d21ZfGuCNfNjiMtuSzz4ZFnkFGImjqnIx0PxjFnOgbXWtN+5eksBi3IfYs9YALcHjd8uPZa1j5Vfnzz5Pp/ALgsRWdLwlAiO4drQykZAa73EUto1ThPy7GTVbcS6St5xQXLvTgux+CWjKKhGu3A2fiYqIdb4/q+21FUdMd5Ho4nbeUDeMtVzmB6qjxFnfeB42ZLhOt9SspZcgOvwajLxxbeRkllso/GIHG4nGJJuAWS+6R+VyeueVq4E5b7sDN7peWvF30qhb3sjPThVrhow9soM4wVTkMcyWm1qA2VsmDZPXhGUr3qXFfwPjSZz8lHRHclcFlRrvIB61T7ZNGeFi7njrpqtrBzjzmRZepTh8t6LEoFaHI4JU53s/Hnj8D1FDEHyxLY1/p5iMi5rj63VMlHXNU4XM4zU0ZDQ9ZDJHx0cEsdensna+QoqiR1uKzHwmbRVq3OXAInH/uWh+uosgUVlsZXBnvhszAPPnG2rs6nOmRwd7Ry7kdSzcTMIxYd3DHrhdrMcbKkDpdXJvmEGxXOe83GTuXhysbk4G5UP6RtyMkPZuskdkKsGTfsyuBOmOoqLAZzPDpagymBy8yGPo5OlrThcrqk8M+Z5FiaNv4YHFxXbd23VB9d3TAK7/XG8okfiXN1Ez4ilsC1WLpbHg1NaJZB3goauOyRDKN3taQNt0mf2nF1ET6WLUsxZsSTObiaaDJHTbswGy5KheV0igkGBd+dM+IyuCUaZMt9PZbAKEoBaeAynU9apZEoacNlXnyi4kZUNxZTcHALmhQuc9+y2r7UZKOkyeKn3BszjjK4HAKZkWcrMBTrNdRwOaNR/LPlL5K7pAO3xI2USe4rlB3t4K7YCBzcrMbgsqFUnFWLCnNe/V8Gz8GpnlRzOW9QNmiwyvvyjqmGW/GZLTKpqE5ShltjtOI5t7iU2JNshCascaqmKWlHNUin3zB4oTcyyGWhmlGHWQ6XFSiL06g9cffy4tVwWXYqyUVMlpTh/vjKIhSLCxgdV2hzBlc79GyZWdYNpSzZ7+xN6sXXTA53y7pxzM7X6QDvKyqlhsvsvSq4N5eU4TLrJ3ckRGExhxjucJZNZ0eXNMOqzgRCqdsJg6C6Zgq43NhYEB+VpieVfr4aLl0BYquSyjmlqO+SBlzmITmu0dsZzF8WXWIG19OtZmGTY9qAny2f0E7kyO6vgMsvSRaKZIONMqJWw2UWQ5VGG6qkKl6Qrubm8uEDy9LFEmG5f1GjOLg68zQxhMvmVpMWPgVC88cquDmbihD0MaWXp8QtHVy20lnl1Tvo/ReJeLHekK7mTmifdXtGcCu0N7jCGw/cmKu794QmTbRwWWkFgygXyZJmeBVwuSEl6l9MKHTvh6p0JdycZvlGICxNFBUnNgakq7kT6uoZDm3qpSjMLIquVkRyZnBZMlidyowKTbWpNNdaevJoiNnrojL0VsKd/Dnc+ACfsubSAMIwu2IC19FlJ74O11BzS9SmqOBanyx25gplnpYmljmE5saDz5Q1l2btvqy5jjC9ki5cNuYmzR6Fkqy5kUQGV3F6K5W7axnBVY65SrjDA8NlmQfTMZe2j2rMTQful71lGjyp4XKTEVnWPlRxdf1b4y2zgFzRgiq4mjR1OnDZEgX9JE0obLGpmIpOF25d6ZWrhHUHJVxrJ8km1VnKTNNmargsWa66rwpuvNumHAqxtXF5I7h1Zi4FNunCZV65aYYqKYmBb85sqBeeRNM4Wtulhkvnwx1H0ebZIicFNjcZb4CU4bL8itpT5IXl58XUcLpwuRWZHaOKJaYfscSzraVseCPtzKIaLmsRxWp9axmRIUuUqVdHp5N+5GbCjLxSmqiL5fPThWux4dEzqljixAE5K7bIlb1Col2xp4a7ZMsPJHsdxISbNb2OZUxShsvm6g2mc6G48lDRSh0uyziYrV1JmvILhC0qIpkv5v1rk6YauNz7DEWDkW3J1VN9l3TgVti9dCsfQ2ERSnzqK124W7Zur2Bgl7lpAS1cbpHrHv1N+4SjX2CphsuNbNqpELEgWWYh7ZUYbHw3mbFi69tiKd+U4XLbHZjMkza5Nf86uJy59+sot04z3fqIS7PMhrMZyREH91iS2cW04bKeZLCcpUK9DycjdvSU4XL9yGAfmhK/clkLdxtJuO7YiGu4FUkcLhvHDVSXe7tDcse04XKLkVUT1UzYiBWPPtOGy71/k7xIhFtRrjfL/Nu62RJ76z4pVaJb2soiXUf3vgGSJdUOKb+04bKHhaNQQhtubU1HSBsutxw4sel3kVdQtXD50GXN9svQvttp6eFyL8l4euePc5WlkVfqi9LZnIjt6we3SYd1UTv2bepwx9wL4UWtK1uLvLmu11wrx4aWDZsySAoVdHBz3HtgBe1D8S8VyebPU4c74YYrfXt/cq9NxAeX1OFGxlFb4+1tO/yJSXC5YY+u+FEml+IXyWbPWDyp2xEGdlfuFd2CrLum/5Yfv/dMRjPsci+TaFeHpgXXGnPG1vGUjVbPRtgmwhX2YsDPo3iBiIkWbm7DDyHKx2pye8rIk6rpw83xRk297oF/zV02XqQPN/fJu0lFxbg75l/6x5IAN+J9Eckmtpb+5es63w0LZWnEPClH+qr+vYb0Xr7mHALoQlalXtWkx+m3/s361OBay8hb1V5P8kyVz/iGfElw6+I+GgZLthO2TeDfX7e9jaTv1zd8l1J4iIfYh2oYqdqHpFNtN5FTZK13ALi8s4fatVAWXlJYViW73iWZ5YjPShoreQ1eAlzep4Joij3BRdiWI31Q9S654TIbb93USoR91HVxM+LOwNthlq+7PFQ/BFyrKmy0UdzUwi2ZS8vdphjdMMEQLreGJ7jAoCIJWxWVojuruYXMertE5jlXWtbKmWJkNy/lu+SGcG3P10kxGvQsI+OW4xX3zXppksN1q487xUjFFRugHQRurizukePnN2/lcrn3trezggIaw7Wi6q52gZgkbjK2FU2I53XwFlz7ji90QfU77qZw9SKma3fCPnGub+/J9mB7V9jK1Y+t/CFyELhW7i22j6TjZjKZ2K50/Fv/iXAjm1MmZR6xJG8PuItvVCvdPc92O8oh8zBwrR/iPqsO2dgvVjflliiHgQsdgqzBMznZ8i+DlRihVPiVL0YvSRns2lqTbWcXl4zJMjy9Q5Ug8YmWnW4XXSbZT5VjeSi4uaQ9YNEtIaBfdPIuGS6/V4R8mwRRTPZbrncMWt/70NTuUHCN9jWGCqKc9TwUXJQAStgI2i2O+Rd/DeAuuW0AjF68NNpMu5K87XdRHmmKd0kbrrXtJG2m7eos2OHgwmBWt1+wk8U/cvDjK5r75bVjZtvg58pFnYY4fsdw29jU4Vqlj4K2agXtr2scEK6Vq+3lP06CXPsO+XmSL8Fle2gYrpw1/XWS7UZVUVTTdcJilwPChaZ5r/ReHD8/1uZxDgkXPtlu70l++MPx/DCx8SPrBGIC1+oEJxu+MV31w/MT5o9gRX3Zr1i4vltOrBe7iwyu55iJyr5OmnlPtu+86/nVBL+jVggLj210w0vOdoPTkneXikp9vSmi340ieX/kzMN4fE1rNbbzgSTNmGNpdsjJJisWoVSD0/Od5HWE22q+GNkf3c1kCx8mPwnG7iKDG36ZJB314LkdZqM/veXARtz8SHQpaw4tXQuXnmV/ebe1XKlZfdt3XL9QyNj5zdua/yG6gfqFdXlhXznZ0rwOLzu7vn7b2wW0Cb6fLXQ2Q6Mfe0u6i/oN/aQ39jmZNMubvEOq5me9fLQRDWpmeNrAoND45aUKXttdIRm0f62geu7W1fV4t6wY7Vnw/ycT2ILb5nq9Hm+X/+BnAY9ylKMc5ShHOcpRjnKUoxzlKEc5ylGOcpSjHOUoRznKUY5ylKP8gQz+aKLUqOBDlfyt5H61WoQN1VitVqOvFzHqt+RF3zw+nonlNVZd2bldRRnyGz48Pj6upuYX/FcFQGkEn+/h57OvF9EHD5Kjs1eApR893AJXsjJOwI3x/U5JwaD9lUr+JwWAd3AffD6BnwUW1rQhXhGTvqxHDE7ARWs6vwJgFjneAifCmQ10h7OrlWmNFwCspg34r1jQUUQB4BQ8ko8DcH4hwh1dirTjIoU7IlRnkETkeAzu6mXxhepCeSIl3gDwtev+gwJAC1wS5VqAsxsR7gIka5QUbou0/eAq7Dr0uAD3AkgHYaUMAnvcOsKNy3TWbnOmFoDRKSDOzDMYPRO407tudwbdrMYMgmugT9P5Ah+ButiwGnfogsZo0cK9IoDbaLdnzIeFbY//uGvN8Zd3wckY7rSBvhvAesxmF2DVmFnTNvaPZq3FCFdu1p4OYPmkoo1WcDEuEFySM/qkqrNudz7FpbWt2aILwbcXC4wfFt9oBUWw2s3bVqO7GMFLZjPikzVm38X1bsNRELww/YRwu+AZfWo8AeiroG9aT8hfOWlA3Fjm1ig8YjXAefcFAVq9oEMPgxBuH/19xTHgXaTuOzr5eRDAvXlHvaMNzqcX5A7TFdZfcj9kpi/A/Qn8+H6HSsZHQ8dgBF65vjlDjwMuoE8+h6fgq/uhGweu0AF8K1LGCaodeF/gz9PQvk9fvo1r9gKeW90nQMc5aJYbL9jAjSBjDBf+fdPqXoEna7S4AqeLxXQKR+YuPHKF4L6Ci7MV0sx+a3GJuGK49+C927oB51QJHiDqMA6CpM9a3Z8IN4ZLbEUbXAxai1dws1hYGG4f/LxvQQzwS8jsodU9B+foitfubAUC8yLAvQUn3dYzUuY5eH/qth4BuET1QBEA6hHdU/ACP67A06J1Ct7RA0MHsrVCXegeXKAioP/+TTR3Dl6hLeqC0/AAarQrgCjcwOfFcMlDNy7BHUKENCZoBqjlEC4JfB6xusKGHxC4l1j13sE8LHgA6YIbohOn+Jo7ZKkFuJZ1ji/sw3+nr/hwH1XuFA/Nd2hcvUHFw7E7GPwjcEfgCf2BOuvsEt27/RIofgtVF5Y8QGP64BwdnT4R5OiJVvAmbTJyxPyMv1baffTsU3ASdlYEt48b7hU+OoZ7SvT6BP13g796IKPqCTy3EYTFAUYAewCGu1qhw6SbBNK9hUYRI8FtbU3P4TUauA1wiwbBObTWuKdZCBiMkrBmte8CpBG496SXrqBNaKBzLWjnUX96xHBf2vi7Z2uw6E9x/UeoxqjiXWQT8BNC8N/FKkOBztIiCneGrOkd0k4Ml6AgXAncK4K7D79tgCfshoB33CSvuG8Qh6rbhfY+kpFCoxvU2cEr6Qmo12jgzsEFKfrnDN4XHZ39BHgwveUc6gjc4NZdOGBI4F40rAAjLKrbbRF9/tkOjyLuxDp8EyHOUhQutHlTqAT3AdxbAveBwoWmDcM9g6QamAi8jjTxUwh3GuSNounG6SMqv/GTaHsC3C54JEVH4VrdVwCHzLDICNwzYlK7sGNK4J5PLQIe1wMJOnpL4TaQUV8ZBHt/iaAhcz4fReHCNrq3sHXSw+3zcElwTOGegKfRvH1K4QaZfWiKT03htoJaiXCtxgMANMVJ4aI7mMI9BeetOQwUonBhp76DduoP0un/TunjsGcgwJ2D0wEe2TDcJwL3NGaWEW4Kl1ja9wDuANzO8DUjWi4xpSsIc0A8pcFVklnGFr+Bmj8CFzK7od5yA7zgbgVdJzTc43grySzPiev0KMCF1upsAJ6+ia8cwmoJcC3w9IB1IHCosKG64h2qG3KkReG+YIwD8D7HcNtkvGRjbhBEQt16DLNQuOEDuOjvecyhAlMrCE0Y3Onz4x2ueKC6A+TD4dOgObgn+a6+xqFCpwTj6rkItwGuutJZj79TzjCmBxHuA4z+iOb1kRvEQiESJyz4UIjAPY2GQg1kSxGeEO4NeEfnNTDk5zAUonEuIt+Xh0JnyAPm4L4E/SsMWE6Ih3yCSgtCIdR5JHBxGY/wQqK5I3HMhRfeXrHg7a+XLni/H/UBi9sJXKgGl+hImMR4GI1QEgNZ1ctWazCFEeuo9UiSGAQuvOJ+BL3jMIkBfbQRdEeJVlnI5oKn+8XqFbxMscO7uoOu3EMA9wH6v7N7gIu6AletUZjEeO3ekXQFZ5YfUFpixWb4IKPTxeKRZKFu4W1HDyiJIYMLuqMVmsCAR59HyJUU4UJ3/uIbzQtjpxYiDj1OAncazLueEH28RSddoVPalzj92PqJjpzj9OMlaQ2SFLwZECcawQbg+YrNAnQv8QkkIYkzftgZxvO5DTTX+7LAHQpfOO3jUf2EJhpJrN1G2jklR1k0RArDt7ZmOH/5c4Tnn9CDkKjrhDhUN+GFXfRhhf1C0ku6uOtas9tvk8FAMmitFg1r3g41d46z7lab/DebY+iN1mIxD7Lq8+58QI7c4fz8PNSgGTyEi2ngi9rd1Si8nlzZ6t/05wPh5Okc0Z7eP9xPg6IarVYblkEK7wZTBMHf7XlwdMRPK88WNzf9oBrTuwX5kpwLHwQzR5dDb3l0T+YQrNn9IqjdPKgGuffT9/GV/1tCQiGtfKcMxn9LDOA+/MmyoqP8C8QA7m0YPR/lLxM8AaaVWfIpRznKUY5ylH+P/B8koDoGMJjUgQAAAABJRU5ErkJggg==">
            <a:extLst>
              <a:ext uri="{FF2B5EF4-FFF2-40B4-BE49-F238E27FC236}">
                <a16:creationId xmlns:a16="http://schemas.microsoft.com/office/drawing/2014/main" id="{7A832443-5F54-4AA5-89DB-BC9EED39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04" y="2424479"/>
            <a:ext cx="45339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39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AD3915-3B98-42C2-9D51-B2B88EDC1B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" t="33922" r="74931" b="42042"/>
          <a:stretch/>
        </p:blipFill>
        <p:spPr>
          <a:xfrm>
            <a:off x="1828801" y="2336886"/>
            <a:ext cx="1547446" cy="14048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B619A8-CC3C-45AF-8A13-FF61DEFDE480}"/>
              </a:ext>
            </a:extLst>
          </p:cNvPr>
          <p:cNvSpPr txBox="1"/>
          <p:nvPr/>
        </p:nvSpPr>
        <p:spPr>
          <a:xfrm>
            <a:off x="3528648" y="2633694"/>
            <a:ext cx="72800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302683"/>
                </a:solidFill>
                <a:latin typeface="Beauty and the Beast" pitchFamily="2" charset="0"/>
              </a:rPr>
              <a:t>NUESTRO RECORRIDO</a:t>
            </a:r>
          </a:p>
        </p:txBody>
      </p:sp>
    </p:spTree>
    <p:extLst>
      <p:ext uri="{BB962C8B-B14F-4D97-AF65-F5344CB8AC3E}">
        <p14:creationId xmlns:p14="http://schemas.microsoft.com/office/powerpoint/2010/main" val="152431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FD06B4-8824-4F2A-85F4-02AA2001F228}"/>
              </a:ext>
            </a:extLst>
          </p:cNvPr>
          <p:cNvSpPr txBox="1"/>
          <p:nvPr/>
        </p:nvSpPr>
        <p:spPr>
          <a:xfrm>
            <a:off x="5779477" y="250429"/>
            <a:ext cx="14536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0" dirty="0">
                <a:solidFill>
                  <a:srgbClr val="F90E52"/>
                </a:solidFill>
                <a:latin typeface="Beauty and the Beast" pitchFamily="2" charset="0"/>
              </a:rPr>
              <a:t>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1BFC3F-4019-4E59-ACD0-BF79AC00C5BD}"/>
              </a:ext>
            </a:extLst>
          </p:cNvPr>
          <p:cNvSpPr txBox="1"/>
          <p:nvPr/>
        </p:nvSpPr>
        <p:spPr>
          <a:xfrm>
            <a:off x="1436076" y="642844"/>
            <a:ext cx="93198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500" dirty="0">
                <a:solidFill>
                  <a:srgbClr val="002060"/>
                </a:solidFill>
                <a:latin typeface="Summer Mornings" panose="00000500000000000000" pitchFamily="50" charset="0"/>
                <a:ea typeface="Adobe Kaiti Std R" panose="02020400000000000000" pitchFamily="18" charset="-128"/>
                <a:cs typeface="Calibri Light" panose="020F0302020204030204" pitchFamily="34" charset="0"/>
              </a:rPr>
              <a:t>Primera   semana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60F6AA-B016-43C0-A5F1-DE631C4E5A4C}"/>
              </a:ext>
            </a:extLst>
          </p:cNvPr>
          <p:cNvSpPr txBox="1"/>
          <p:nvPr/>
        </p:nvSpPr>
        <p:spPr>
          <a:xfrm>
            <a:off x="3821723" y="1266092"/>
            <a:ext cx="341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>
              <a:latin typeface="Summer Mornings" panose="00000500000000000000" pitchFamily="50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4E8EA7-9544-4D27-B83B-7FAF23E99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3" y="3081084"/>
            <a:ext cx="2795954" cy="27959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EF5096A-124F-4B35-85A3-1EE67F6F8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31" y="2258672"/>
            <a:ext cx="7533624" cy="43946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F315908-67DC-4B0D-9998-52F708722219}"/>
              </a:ext>
            </a:extLst>
          </p:cNvPr>
          <p:cNvSpPr txBox="1"/>
          <p:nvPr/>
        </p:nvSpPr>
        <p:spPr>
          <a:xfrm>
            <a:off x="5861539" y="3823185"/>
            <a:ext cx="1852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>
                <a:latin typeface="Beauty and the Beast" pitchFamily="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1849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CCDDBF2-6365-4A97-9DD2-82C8B0D1E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10" y="1718510"/>
            <a:ext cx="4718904" cy="678165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3C2F7A2-D91E-43F8-B0E4-C6E13750E066}"/>
              </a:ext>
            </a:extLst>
          </p:cNvPr>
          <p:cNvSpPr txBox="1"/>
          <p:nvPr/>
        </p:nvSpPr>
        <p:spPr>
          <a:xfrm>
            <a:off x="890953" y="3044279"/>
            <a:ext cx="40327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accent2"/>
                </a:solidFill>
                <a:latin typeface="Beauty and the Beast" pitchFamily="2" charset="0"/>
              </a:rPr>
              <a:t>New</a:t>
            </a:r>
          </a:p>
          <a:p>
            <a:pPr algn="ctr"/>
            <a:endParaRPr lang="es-ES" sz="2000" dirty="0">
              <a:solidFill>
                <a:schemeClr val="accent2"/>
              </a:solidFill>
              <a:latin typeface="Beauty and the Beast" pitchFamily="2" charset="0"/>
            </a:endParaRPr>
          </a:p>
          <a:p>
            <a:pPr algn="ctr"/>
            <a:r>
              <a:rPr lang="es-ES" sz="4000" dirty="0">
                <a:solidFill>
                  <a:schemeClr val="accent2"/>
                </a:solidFill>
                <a:latin typeface="Beauty and the Beast" pitchFamily="2" charset="0"/>
              </a:rPr>
              <a:t>`  </a:t>
            </a:r>
            <a:r>
              <a:rPr lang="es-ES" sz="4000" dirty="0" err="1">
                <a:solidFill>
                  <a:schemeClr val="accent2"/>
                </a:solidFill>
                <a:latin typeface="Beauty and the Beast" pitchFamily="2" charset="0"/>
              </a:rPr>
              <a:t>Nachophone</a:t>
            </a:r>
            <a:r>
              <a:rPr lang="es-ES" sz="4000" dirty="0">
                <a:solidFill>
                  <a:schemeClr val="accent2"/>
                </a:solidFill>
                <a:latin typeface="Beauty and the Beast" pitchFamily="2" charset="0"/>
              </a:rPr>
              <a:t> ´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24F7FF1-957F-4BF8-83E1-2D9A82193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71" y="4104238"/>
            <a:ext cx="1589575" cy="8212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CA4919B-3808-42E3-A61E-B6A5FE7554B0}"/>
              </a:ext>
            </a:extLst>
          </p:cNvPr>
          <p:cNvSpPr txBox="1"/>
          <p:nvPr/>
        </p:nvSpPr>
        <p:spPr>
          <a:xfrm>
            <a:off x="5814646" y="3429000"/>
            <a:ext cx="24618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latin typeface="Beauty and the Beast" pitchFamily="2" charset="0"/>
              </a:rPr>
              <a:t>-&gt;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DE080B5-0E56-4DC4-81E9-4113634BA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72" y="2498912"/>
            <a:ext cx="1589575" cy="158957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B070B44-59F4-4915-AF7A-A2DD95695D33}"/>
              </a:ext>
            </a:extLst>
          </p:cNvPr>
          <p:cNvSpPr txBox="1"/>
          <p:nvPr/>
        </p:nvSpPr>
        <p:spPr>
          <a:xfrm>
            <a:off x="5779477" y="250429"/>
            <a:ext cx="14536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0" dirty="0">
                <a:solidFill>
                  <a:srgbClr val="F90E52"/>
                </a:solidFill>
                <a:latin typeface="Beauty and the Beast" pitchFamily="2" charset="0"/>
              </a:rPr>
              <a:t>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62B680E-F189-46BA-8FF4-0F1B26197D34}"/>
              </a:ext>
            </a:extLst>
          </p:cNvPr>
          <p:cNvSpPr txBox="1"/>
          <p:nvPr/>
        </p:nvSpPr>
        <p:spPr>
          <a:xfrm>
            <a:off x="1436076" y="642844"/>
            <a:ext cx="93198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500" dirty="0">
                <a:solidFill>
                  <a:srgbClr val="002060"/>
                </a:solidFill>
                <a:latin typeface="Summer Mornings" panose="00000500000000000000" pitchFamily="50" charset="0"/>
                <a:ea typeface="Adobe Kaiti Std R" panose="02020400000000000000" pitchFamily="18" charset="-128"/>
                <a:cs typeface="Calibri Light" panose="020F0302020204030204" pitchFamily="34" charset="0"/>
              </a:rPr>
              <a:t>segunda    semana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08E5BE5-F28E-4EEF-8E6B-C1EE10C2BF29}"/>
              </a:ext>
            </a:extLst>
          </p:cNvPr>
          <p:cNvSpPr txBox="1"/>
          <p:nvPr/>
        </p:nvSpPr>
        <p:spPr>
          <a:xfrm>
            <a:off x="3821723" y="1266092"/>
            <a:ext cx="341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>
              <a:latin typeface="Summer Morning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2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B8AA994-9445-48CB-852F-DF051F266710}"/>
              </a:ext>
            </a:extLst>
          </p:cNvPr>
          <p:cNvSpPr txBox="1"/>
          <p:nvPr/>
        </p:nvSpPr>
        <p:spPr>
          <a:xfrm>
            <a:off x="5527430" y="250429"/>
            <a:ext cx="14536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0" dirty="0">
                <a:solidFill>
                  <a:srgbClr val="F90E52"/>
                </a:solidFill>
                <a:latin typeface="Beauty and the Beast" pitchFamily="2" charset="0"/>
              </a:rPr>
              <a:t>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F9ED23-BE1C-42F0-AC7A-A935F6F2C597}"/>
              </a:ext>
            </a:extLst>
          </p:cNvPr>
          <p:cNvSpPr txBox="1"/>
          <p:nvPr/>
        </p:nvSpPr>
        <p:spPr>
          <a:xfrm>
            <a:off x="1436076" y="642844"/>
            <a:ext cx="93198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500" dirty="0">
                <a:solidFill>
                  <a:srgbClr val="002060"/>
                </a:solidFill>
                <a:latin typeface="Summer Mornings" panose="00000500000000000000" pitchFamily="50" charset="0"/>
                <a:ea typeface="Adobe Kaiti Std R" panose="02020400000000000000" pitchFamily="18" charset="-128"/>
                <a:cs typeface="Calibri Light" panose="020F0302020204030204" pitchFamily="34" charset="0"/>
              </a:rPr>
              <a:t>tercera     semana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9A9B9B-DE09-4A2A-8A09-BC626C0C57BC}"/>
              </a:ext>
            </a:extLst>
          </p:cNvPr>
          <p:cNvSpPr txBox="1"/>
          <p:nvPr/>
        </p:nvSpPr>
        <p:spPr>
          <a:xfrm>
            <a:off x="3821723" y="1266092"/>
            <a:ext cx="341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>
              <a:latin typeface="Summer Mornings" panose="00000500000000000000" pitchFamily="50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D78F271-DCEF-4789-B108-CA71A3B3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87" y="2756593"/>
            <a:ext cx="3566746" cy="356674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7CAF14F-A4E2-4090-A119-CC76B649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4" y="3191812"/>
            <a:ext cx="2696308" cy="269630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7049AD2-2829-43E1-8845-B69D7A468F8B}"/>
              </a:ext>
            </a:extLst>
          </p:cNvPr>
          <p:cNvSpPr txBox="1"/>
          <p:nvPr/>
        </p:nvSpPr>
        <p:spPr>
          <a:xfrm>
            <a:off x="8909538" y="3868615"/>
            <a:ext cx="2649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0" dirty="0">
                <a:solidFill>
                  <a:srgbClr val="002060"/>
                </a:solidFill>
                <a:latin typeface="Ink Free" panose="03080402000500000000" pitchFamily="66" charset="0"/>
              </a:rPr>
              <a:t>+25h</a:t>
            </a:r>
          </a:p>
        </p:txBody>
      </p:sp>
    </p:spTree>
    <p:extLst>
      <p:ext uri="{BB962C8B-B14F-4D97-AF65-F5344CB8AC3E}">
        <p14:creationId xmlns:p14="http://schemas.microsoft.com/office/powerpoint/2010/main" val="2634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167BBD8-BAF2-4E5B-810A-11D6A07F4F8B}"/>
              </a:ext>
            </a:extLst>
          </p:cNvPr>
          <p:cNvSpPr txBox="1"/>
          <p:nvPr/>
        </p:nvSpPr>
        <p:spPr>
          <a:xfrm>
            <a:off x="5527430" y="250429"/>
            <a:ext cx="14536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0" dirty="0">
                <a:solidFill>
                  <a:srgbClr val="F90E52"/>
                </a:solidFill>
                <a:latin typeface="Beauty and the Beast" pitchFamily="2" charset="0"/>
              </a:rPr>
              <a:t>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B94583-0762-4368-BFD3-58A571F5E086}"/>
              </a:ext>
            </a:extLst>
          </p:cNvPr>
          <p:cNvSpPr txBox="1"/>
          <p:nvPr/>
        </p:nvSpPr>
        <p:spPr>
          <a:xfrm>
            <a:off x="1436076" y="642844"/>
            <a:ext cx="93198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500" dirty="0">
                <a:solidFill>
                  <a:srgbClr val="002060"/>
                </a:solidFill>
                <a:latin typeface="Summer Mornings" panose="00000500000000000000" pitchFamily="50" charset="0"/>
                <a:ea typeface="Adobe Kaiti Std R" panose="02020400000000000000" pitchFamily="18" charset="-128"/>
                <a:cs typeface="Calibri Light" panose="020F0302020204030204" pitchFamily="34" charset="0"/>
              </a:rPr>
              <a:t>cuarta     semana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4743A9-DF3B-4BB0-AF9F-D98EB3173C2F}"/>
              </a:ext>
            </a:extLst>
          </p:cNvPr>
          <p:cNvSpPr txBox="1"/>
          <p:nvPr/>
        </p:nvSpPr>
        <p:spPr>
          <a:xfrm>
            <a:off x="3821723" y="1266092"/>
            <a:ext cx="341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>
              <a:latin typeface="Summer Mornings" panose="00000500000000000000" pitchFamily="50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C37729B-77A7-433A-A90C-F4FA3F500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5716"/>
            <a:ext cx="4602687" cy="391228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A074853-76C4-4D46-8487-D31CEFBB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91" y="4465870"/>
            <a:ext cx="4741984" cy="276615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CF8AD6F-4943-4BB4-8F0E-9A6DF3AFE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38" y="2608448"/>
            <a:ext cx="4044462" cy="113831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9ADDF28-26FB-4222-92BB-E199BE710F5E}"/>
              </a:ext>
            </a:extLst>
          </p:cNvPr>
          <p:cNvSpPr txBox="1"/>
          <p:nvPr/>
        </p:nvSpPr>
        <p:spPr>
          <a:xfrm>
            <a:off x="9038493" y="3746761"/>
            <a:ext cx="12778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0" dirty="0">
                <a:latin typeface="Beauty and the Beast" pitchFamily="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699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110</Words>
  <Application>Microsoft Office PowerPoint</Application>
  <PresentationFormat>Panorámica</PresentationFormat>
  <Paragraphs>51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Bahnschrift SemiBold</vt:lpstr>
      <vt:lpstr>Beauty and the Beast</vt:lpstr>
      <vt:lpstr>Calibri</vt:lpstr>
      <vt:lpstr>Calibri Light</vt:lpstr>
      <vt:lpstr>Ink Free</vt:lpstr>
      <vt:lpstr>Summer Mornings</vt:lpstr>
      <vt:lpstr>Under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ODLana</dc:creator>
  <cp:lastModifiedBy>ODLana</cp:lastModifiedBy>
  <cp:revision>23</cp:revision>
  <dcterms:created xsi:type="dcterms:W3CDTF">2019-05-27T14:56:36Z</dcterms:created>
  <dcterms:modified xsi:type="dcterms:W3CDTF">2019-05-27T20:38:34Z</dcterms:modified>
</cp:coreProperties>
</file>