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EACC-6237-4FD1-94AA-41B6B3C9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6674C-7E05-4D89-A4AC-447E99BAB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41F34-2B1C-4F68-89A8-8E9F0C7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0E4E5-6E68-4594-93F7-1D950815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7B7CD-C83C-46D7-A6AF-E05B2AE4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39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A483B-223F-4712-B0AF-5BDDDB46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928CF-C644-42BA-B8D9-9A358EAA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F4F41-63C0-4572-8C4A-EFEF312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F1811-BA18-4FC1-8DF0-DBA6ADB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5C599-C2BB-4DF8-8E91-EBCA17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1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68C9F4-B17E-482D-99F4-78C19FF3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52A0D-4AD1-40EC-BF64-2DCB908E4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E304F-A5DF-4AFC-A448-57F4E5F8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60CB2-40A3-4227-8376-8B7FD37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CB491-64E6-4BEC-AA19-75D47378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7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2306-4A88-4D9E-A26D-BCE6603A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2A34B-24BA-43EE-ACC8-D0B16F84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1EE48-2D23-4BDF-844A-B0F35BF1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62A7E-988B-4AC9-9D11-1F1383AC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46FDF-C223-422E-BC17-582AE6FD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1A3B3-4E84-41D1-89B7-C70FD3C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2F368-7705-4A9E-B962-1B922024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77ACD-8BF5-419E-9C31-13D3F5E8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97B66-6966-4480-97DE-D62AD619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299EB-6799-4F1F-B45C-807AEC5F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2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0C54D-FBAB-4897-B767-45448925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A8819-82E1-40CB-8BAC-FCCBC9A4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16C271-2B12-4FF9-B8D4-70D652A12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B0E03-15FE-4334-8FA9-452BF769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FB43C6-CA8F-4D72-8479-501494E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EEF1E-147A-487A-94CB-75FEA44A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22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3670-5E91-4A8F-8019-F12E4030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F5AB30-094B-4B3E-A8A3-3FEC60F4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8C949-8C63-4BDF-ACDD-E6AE252D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61D8F-D86C-4555-8AEE-C1605C33C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7AB5F-FB02-42C8-8587-B19DE24AE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3DE697-E0C9-4485-99CB-3BA5A289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12F872-7BE8-4DE0-86E9-9D9783EA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230090-0CB6-463F-B5DE-12BC337F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45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B308-2EC8-4467-8CC6-3AA4509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F0551E-F008-4453-996E-7F3770A2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285D4E-7708-457D-B627-3AB25F7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5027C2-CF2C-4387-A043-5BC4BA1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E92580-C214-4F94-96BB-A9011CEE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4AB81-77ED-498F-9A1A-C4F80991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E0147F-D23E-4F7C-BBDB-48FE00D6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3894D-5D85-4A9C-A6F9-F189542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5C29E-03BD-45B7-935A-A4BB6B98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90164F-47FC-4B68-9A5C-70E6DE9E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C39FFB-C9B1-49A6-826B-E10D7E1E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5A7C79-8C77-4301-B0DD-D3F7DE6A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07BBCE-39DF-4E63-B59F-EB51D1D1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8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27397-E2C5-4039-87D4-7D38B27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2A677D-00E4-413D-B82C-AED43691D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88DC46-3B97-4CE4-A79C-47EE19B8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081548-D2D1-441C-B63B-855BA019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FE1F4-4FA3-4A1C-ADE2-2C5F0271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D6A84-01AB-44E6-95A8-8EEBAD3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2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355ED-2708-4CA8-82F2-1852A67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3A99C-6F33-46BF-AAC6-FFA6E722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3E85D-0F68-4F59-85EF-5AF217E42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69E8-CE3C-4A36-AC6C-0A1CC4A065E4}" type="datetimeFigureOut">
              <a:rPr lang="es-ES" smtClean="0"/>
              <a:t>27/05/2019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815AC-F479-434E-89D0-1D83A7DBE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B2F15-86D6-4BAF-8C10-D887E725D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9B45-6F89-4DCA-8B59-92F9676C6F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0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04BE80A-8B8C-474D-9806-1F43E0AB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07" y="393207"/>
            <a:ext cx="6071586" cy="60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7F590D-F9F2-4B46-9C2F-88DDD8405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593"/>
          <a:stretch/>
        </p:blipFill>
        <p:spPr>
          <a:xfrm>
            <a:off x="0" y="-52552"/>
            <a:ext cx="12192000" cy="69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733C44-8663-4B6E-9424-07A4DD790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407"/>
          <a:stretch/>
        </p:blipFill>
        <p:spPr>
          <a:xfrm>
            <a:off x="0" y="-65690"/>
            <a:ext cx="12192000" cy="69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DF3A0B-8270-40CA-96C4-466A0C614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0" t="4343" r="23328" b="4204"/>
          <a:stretch/>
        </p:blipFill>
        <p:spPr>
          <a:xfrm>
            <a:off x="7936368" y="1130635"/>
            <a:ext cx="2202087" cy="2108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FC32CD-35E0-4529-B175-E2710EAC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66" t="-26526" r="-11174" b="-36441"/>
          <a:stretch/>
        </p:blipFill>
        <p:spPr>
          <a:xfrm>
            <a:off x="8193282" y="4537798"/>
            <a:ext cx="3224730" cy="1189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C9F66A-0730-4E71-A329-74A17F5FCA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62" t="-22427" r="-30762" b="-28139"/>
          <a:stretch/>
        </p:blipFill>
        <p:spPr>
          <a:xfrm>
            <a:off x="2170453" y="1992533"/>
            <a:ext cx="2707569" cy="17560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DA8A6BC-CF0B-4176-96A2-AF9F14295D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74" t="-14580" r="-27861" b="-16738"/>
          <a:stretch/>
        </p:blipFill>
        <p:spPr>
          <a:xfrm>
            <a:off x="508536" y="4588262"/>
            <a:ext cx="2095500" cy="17412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046D7BA3-0797-46BB-BD33-2861A4D5F590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5400000" flipH="1" flipV="1">
            <a:off x="1004505" y="3422315"/>
            <a:ext cx="1717728" cy="614167"/>
          </a:xfrm>
          <a:prstGeom prst="curved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402A58BC-6566-45D8-AC3A-EFF71236E862}"/>
              </a:ext>
            </a:extLst>
          </p:cNvPr>
          <p:cNvCxnSpPr>
            <a:stCxn id="9" idx="6"/>
            <a:endCxn id="5" idx="2"/>
          </p:cNvCxnSpPr>
          <p:nvPr/>
        </p:nvCxnSpPr>
        <p:spPr>
          <a:xfrm flipV="1">
            <a:off x="4878022" y="2184735"/>
            <a:ext cx="3058346" cy="685799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6A8E2EC1-BC38-416A-A8BF-3CE3FDD208F6}"/>
              </a:ext>
            </a:extLst>
          </p:cNvPr>
          <p:cNvCxnSpPr>
            <a:stCxn id="5" idx="4"/>
            <a:endCxn id="7" idx="0"/>
          </p:cNvCxnSpPr>
          <p:nvPr/>
        </p:nvCxnSpPr>
        <p:spPr>
          <a:xfrm rot="16200000" flipH="1">
            <a:off x="8772048" y="3504198"/>
            <a:ext cx="1298963" cy="768235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4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059487-3186-4D85-BB0A-8797BC024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2963"/>
          <a:stretch/>
        </p:blipFill>
        <p:spPr>
          <a:xfrm>
            <a:off x="0" y="-48603"/>
            <a:ext cx="12192000" cy="690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7E368D-B00A-49DA-9881-879830927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593"/>
          <a:stretch/>
        </p:blipFill>
        <p:spPr>
          <a:xfrm>
            <a:off x="0" y="-52552"/>
            <a:ext cx="12192000" cy="69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9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225674-086D-412B-9A75-339597CA3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2593"/>
          <a:stretch/>
        </p:blipFill>
        <p:spPr>
          <a:xfrm>
            <a:off x="0" y="-60006"/>
            <a:ext cx="12192000" cy="69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2EC971-44A8-490E-A3F7-89BF6AF09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2593"/>
          <a:stretch/>
        </p:blipFill>
        <p:spPr>
          <a:xfrm>
            <a:off x="0" y="-67477"/>
            <a:ext cx="12192000" cy="69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502926-558E-481D-A339-B433CDCD8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 t="2407"/>
          <a:stretch/>
        </p:blipFill>
        <p:spPr>
          <a:xfrm>
            <a:off x="0" y="-80644"/>
            <a:ext cx="12192000" cy="69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7F70BC-8AB1-4A02-9C60-83A370167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407"/>
          <a:stretch/>
        </p:blipFill>
        <p:spPr>
          <a:xfrm>
            <a:off x="0" y="-65690"/>
            <a:ext cx="12192000" cy="69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E71BFD-324B-4688-8152-7DAA42BE8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2593"/>
          <a:stretch/>
        </p:blipFill>
        <p:spPr>
          <a:xfrm>
            <a:off x="0" y="-74964"/>
            <a:ext cx="12192000" cy="69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0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ODLana</dc:creator>
  <cp:lastModifiedBy>ODLana</cp:lastModifiedBy>
  <cp:revision>7</cp:revision>
  <dcterms:created xsi:type="dcterms:W3CDTF">2019-05-27T19:51:18Z</dcterms:created>
  <dcterms:modified xsi:type="dcterms:W3CDTF">2019-05-27T21:46:52Z</dcterms:modified>
</cp:coreProperties>
</file>