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7ca5d04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7ca5d04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7ca5d042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7ca5d042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7ca5d042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7ca5d042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7ca5d042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7ca5d042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7ca5d042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7ca5d042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7ca5d042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7ca5d042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dium.com/@versioparole/objetivos-problema-de-pesquisa-e-justificativa-c98c8233b9c3" TargetMode="External"/><Relationship Id="rId4" Type="http://schemas.openxmlformats.org/officeDocument/2006/relationships/hyperlink" Target="https://blog.mettzer.com/diferenca-entre-objetivo-geral-e-objetivo-especifico/" TargetMode="External"/><Relationship Id="rId5" Type="http://schemas.openxmlformats.org/officeDocument/2006/relationships/hyperlink" Target="https://guiadamonografia.com.br/como-montar-justificativa-do-tcc/" TargetMode="External"/><Relationship Id="rId6" Type="http://schemas.openxmlformats.org/officeDocument/2006/relationships/hyperlink" Target="https://exame.com/pme/5-dicas-essenciais-para-definir-o-publico-alvo-do-seu-negocio/" TargetMode="External"/><Relationship Id="rId7" Type="http://schemas.openxmlformats.org/officeDocument/2006/relationships/hyperlink" Target="https://hotmart.com/pt-br/blog/publico-alv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FindSports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Encontre grupos para prática de esportes</a:t>
            </a:r>
            <a:endParaRPr sz="2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Integrantes: Carlos Eduardo Nascimento Gandra Pereira, Gabriel Rodrigues Pereira da Silva, Gustavo Tadeu Melgaço Valeriano, Pedro Ferreira Souza, Rubens Dias Bicalho, Tiago Reis Vieira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O projeto FindSports foi uma criação sobre o tema “Encontrar grupos para prática de esportes”, e tem como propósito criar grupos de pessoas para a prática de esportes, de forma fácil e ágil. Os usuários ao entrar no site, encontraram uma variedade de esportes para participar, uma organização com comunicação de grupos, e uma busca local para encontrar pessoas por perto.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Problema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Dificuldade para achar pessoas para a prática de algum esporte.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Dificuldade para encontrar grupos locais.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Problema na organização e comunicação.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Objetivo do projeto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nosso projeto tem como objetivo e finalidade ajudar pessoas ou grupos de pessoas na procura de um ou mais esportes para praticar, de forma que seja simples e com informações necessárias para que a “galera” possa encontrar atividades físicas que atendam às suas preferências e necessidades.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Além disso, queremos facilitar a busca por grupos esportivos locais, proporcionando uma plataforma intuitiva e acessível para conectar pessoas com interesses semelhantes.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Público-alvo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Jovens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Adultos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Idosos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Pessoas que no geral querem participar de alguma prática de esportes.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Fluxo do usuário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975" y="1141475"/>
            <a:ext cx="50077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Referências bibliográficas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3"/>
              </a:rPr>
              <a:t>https://medium.com/@versioparole/objetivos-problema-de-pesquisa-e-justificativa-c98c8233b9c3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4"/>
              </a:rPr>
              <a:t>https://blog.mettzer.com/diferenca-entre-objetivo-geral-e-objetivo-especifico/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5"/>
              </a:rPr>
              <a:t>https://guiadamonografia.com.br/como-montar-justificativa-do-tcc/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6"/>
              </a:rPr>
              <a:t>https://exame.com/pme/5-dicas-essenciais-para-definir-o-publico-alvo-do-seu-negocio/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7"/>
              </a:rPr>
              <a:t>https://hotmart.com/pt-br/blog/publico-alvo</a:t>
            </a:r>
            <a:r>
              <a:rPr lang="pt-PT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