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F3BB6F-A1E4-40A2-9213-5C30E4C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57" y="763909"/>
            <a:ext cx="3862286" cy="39753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8EE80D-01A4-4770-B295-AEF21CC3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524" y="4738078"/>
            <a:ext cx="8361229" cy="1075493"/>
          </a:xfrm>
        </p:spPr>
        <p:txBody>
          <a:bodyPr/>
          <a:lstStyle/>
          <a:p>
            <a:r>
              <a:rPr lang="es-ES" dirty="0"/>
              <a:t>Mis contactos</a:t>
            </a:r>
          </a:p>
        </p:txBody>
      </p:sp>
    </p:spTree>
    <p:extLst>
      <p:ext uri="{BB962C8B-B14F-4D97-AF65-F5344CB8AC3E}">
        <p14:creationId xmlns:p14="http://schemas.microsoft.com/office/powerpoint/2010/main" val="34668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BC8E-E6DA-4750-9680-D85E9A5B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AF43B-D6CE-4626-BDC4-9F1DFB6F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Agenda de contactos haciendo uso de base de datos interna y externa</a:t>
            </a:r>
          </a:p>
          <a:p>
            <a:r>
              <a:rPr lang="es-ES" dirty="0"/>
              <a:t>Orientado a Objetos</a:t>
            </a:r>
          </a:p>
          <a:p>
            <a:r>
              <a:rPr lang="es-ES" dirty="0"/>
              <a:t>Ordenar alfabéticamente los contactos</a:t>
            </a:r>
          </a:p>
          <a:p>
            <a:r>
              <a:rPr lang="es-ES" dirty="0"/>
              <a:t>Compartir fotos de un dispositivo a otro (FTP)</a:t>
            </a:r>
          </a:p>
          <a:p>
            <a:r>
              <a:rPr lang="es-ES" dirty="0"/>
              <a:t>Recuperación de la cuenta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80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2A732-67C2-4CF1-A622-E21A995B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2AA73-3F58-495C-835B-DCD5B1C0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Almacenar un listado de Contactos</a:t>
            </a:r>
          </a:p>
          <a:p>
            <a:r>
              <a:rPr lang="es-ES" dirty="0"/>
              <a:t>Almacenar un listado de Domicilios</a:t>
            </a:r>
          </a:p>
          <a:p>
            <a:r>
              <a:rPr lang="es-ES" dirty="0"/>
              <a:t>Almacenar un listado de Teléfonos</a:t>
            </a:r>
          </a:p>
          <a:p>
            <a:r>
              <a:rPr lang="es-ES" dirty="0"/>
              <a:t>Identificación del dispositivo</a:t>
            </a:r>
          </a:p>
          <a:p>
            <a:r>
              <a:rPr lang="es-ES" dirty="0"/>
              <a:t>Sincronización con Copia de Seguridad Externa</a:t>
            </a:r>
          </a:p>
          <a:p>
            <a:r>
              <a:rPr lang="es-ES" dirty="0"/>
              <a:t>Comprobación conectividad de la red</a:t>
            </a:r>
          </a:p>
        </p:txBody>
      </p:sp>
    </p:spTree>
    <p:extLst>
      <p:ext uri="{BB962C8B-B14F-4D97-AF65-F5344CB8AC3E}">
        <p14:creationId xmlns:p14="http://schemas.microsoft.com/office/powerpoint/2010/main" val="5673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866-33A1-465F-914B-B06E127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SQLite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C21EA4-EE2D-4496-B6C9-EFF56B73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67772" y="1428750"/>
            <a:ext cx="6505203" cy="5157761"/>
          </a:xfrm>
        </p:spPr>
      </p:pic>
    </p:spTree>
    <p:extLst>
      <p:ext uri="{BB962C8B-B14F-4D97-AF65-F5344CB8AC3E}">
        <p14:creationId xmlns:p14="http://schemas.microsoft.com/office/powerpoint/2010/main" val="20056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866-33A1-465F-914B-B06E127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MySQL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C21EA4-EE2D-4496-B6C9-EFF56B73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96518" y="1488046"/>
            <a:ext cx="8623882" cy="5248974"/>
          </a:xfrm>
        </p:spPr>
      </p:pic>
    </p:spTree>
    <p:extLst>
      <p:ext uri="{BB962C8B-B14F-4D97-AF65-F5344CB8AC3E}">
        <p14:creationId xmlns:p14="http://schemas.microsoft.com/office/powerpoint/2010/main" val="38746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2890-435D-4E8A-9A6F-E08E7328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2332"/>
          </a:xfrm>
        </p:spPr>
        <p:txBody>
          <a:bodyPr/>
          <a:lstStyle/>
          <a:p>
            <a:r>
              <a:rPr lang="es-ES" dirty="0"/>
              <a:t>Ordenar alfabéticamente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FF322-80C9-407D-AA0D-D423AB37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60165"/>
            <a:ext cx="9601200" cy="541090"/>
          </a:xfrm>
        </p:spPr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Comparator</a:t>
            </a:r>
            <a:r>
              <a:rPr lang="es-ES" dirty="0"/>
              <a:t>&lt;Objeto&gt;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A78E54-33E1-4799-90EF-C8D90F40686A}"/>
              </a:ext>
            </a:extLst>
          </p:cNvPr>
          <p:cNvSpPr/>
          <p:nvPr/>
        </p:nvSpPr>
        <p:spPr>
          <a:xfrm>
            <a:off x="1728132" y="2608974"/>
            <a:ext cx="1021779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@</a:t>
            </a:r>
            <a:r>
              <a:rPr lang="es-ES" sz="1400" dirty="0" err="1"/>
              <a:t>Override</a:t>
            </a:r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compare(Contacto c1, Contacto c2) {</a:t>
            </a:r>
          </a:p>
          <a:p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int</a:t>
            </a:r>
            <a:r>
              <a:rPr lang="es-ES" sz="1400" dirty="0"/>
              <a:t> Nombres = c1.getNombre().</a:t>
            </a:r>
            <a:r>
              <a:rPr lang="es-ES" sz="1400" dirty="0" err="1"/>
              <a:t>compareTo</a:t>
            </a:r>
            <a:r>
              <a:rPr lang="es-ES" sz="1400" dirty="0"/>
              <a:t>(c2.getNombre());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int</a:t>
            </a:r>
            <a:r>
              <a:rPr lang="es-ES" sz="1400" dirty="0"/>
              <a:t> Apellidos = c1.getApellidos().</a:t>
            </a:r>
            <a:r>
              <a:rPr lang="es-ES" sz="1400" dirty="0" err="1"/>
              <a:t>compareTo</a:t>
            </a:r>
            <a:r>
              <a:rPr lang="es-ES" sz="1400" dirty="0"/>
              <a:t>(c2.getApellidos());</a:t>
            </a:r>
          </a:p>
          <a:p>
            <a:endParaRPr lang="es-ES" sz="1400" dirty="0"/>
          </a:p>
          <a:p>
            <a:r>
              <a:rPr lang="es-ES" sz="1400" dirty="0"/>
              <a:t>        //En el caso de no tener Apellidos (</a:t>
            </a:r>
            <a:r>
              <a:rPr lang="es-ES" sz="1400" dirty="0" err="1"/>
              <a:t>null</a:t>
            </a:r>
            <a:r>
              <a:rPr lang="es-ES" sz="1400" dirty="0"/>
              <a:t>) se vaya al fondo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(c1.getApellidos().</a:t>
            </a:r>
            <a:r>
              <a:rPr lang="es-ES" sz="1400" dirty="0" err="1"/>
              <a:t>length</a:t>
            </a:r>
            <a:r>
              <a:rPr lang="es-ES" sz="1400" dirty="0"/>
              <a:t>()==0){ Apellidos = 1; }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(c2.getApellidos().</a:t>
            </a:r>
            <a:r>
              <a:rPr lang="es-ES" sz="1400" dirty="0" err="1"/>
              <a:t>length</a:t>
            </a:r>
            <a:r>
              <a:rPr lang="es-ES" sz="1400" dirty="0"/>
              <a:t>()==0){ Apellidos = -1; }</a:t>
            </a:r>
          </a:p>
          <a:p>
            <a:endParaRPr lang="es-ES" sz="1400" dirty="0"/>
          </a:p>
          <a:p>
            <a:r>
              <a:rPr lang="es-ES" sz="1400" dirty="0"/>
              <a:t>        //En el caso de ser idéntico, que mire el nombre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(Apellidos == 0)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((Nombres == 0) ? Apellidos : Nombres);</a:t>
            </a:r>
          </a:p>
          <a:p>
            <a:r>
              <a:rPr lang="es-ES" sz="1400" dirty="0"/>
              <a:t>        } 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Apellidos;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079526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375</TotalTime>
  <Words>214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Recorte</vt:lpstr>
      <vt:lpstr>Mis contactos</vt:lpstr>
      <vt:lpstr>Idea del proyecto</vt:lpstr>
      <vt:lpstr>Primer planteamiento</vt:lpstr>
      <vt:lpstr>SQLite</vt:lpstr>
      <vt:lpstr>MySQL</vt:lpstr>
      <vt:lpstr>Ordenar alfabéticamente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contactos</dc:title>
  <dc:creator>Francisco Rubén Segura López</dc:creator>
  <cp:lastModifiedBy>Francisco Rubén Segura López</cp:lastModifiedBy>
  <cp:revision>14</cp:revision>
  <dcterms:created xsi:type="dcterms:W3CDTF">2019-06-20T10:14:59Z</dcterms:created>
  <dcterms:modified xsi:type="dcterms:W3CDTF">2019-06-20T17:28:50Z</dcterms:modified>
</cp:coreProperties>
</file>