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F3BB6F-A1E4-40A2-9213-5C30E4C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57" y="763909"/>
            <a:ext cx="3862286" cy="39753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8EE80D-01A4-4770-B295-AEF21CC3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4" y="4738078"/>
            <a:ext cx="8361229" cy="1075493"/>
          </a:xfrm>
        </p:spPr>
        <p:txBody>
          <a:bodyPr/>
          <a:lstStyle/>
          <a:p>
            <a:r>
              <a:rPr lang="es-ES" dirty="0"/>
              <a:t>Mis contactos</a:t>
            </a:r>
          </a:p>
        </p:txBody>
      </p:sp>
    </p:spTree>
    <p:extLst>
      <p:ext uri="{BB962C8B-B14F-4D97-AF65-F5344CB8AC3E}">
        <p14:creationId xmlns:p14="http://schemas.microsoft.com/office/powerpoint/2010/main" val="34668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4830D-41DC-4D93-AB25-76F0828D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Subidas de archivos FTP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7E7668-4BE3-42D2-A002-133AA1FC8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3" t="44823" r="40412" b="23038"/>
          <a:stretch/>
        </p:blipFill>
        <p:spPr>
          <a:xfrm>
            <a:off x="1371600" y="1945197"/>
            <a:ext cx="5918433" cy="28575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993312-FB70-43B8-A2A6-6E4B4C540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3" t="44823" r="40412" b="33709"/>
          <a:stretch/>
        </p:blipFill>
        <p:spPr>
          <a:xfrm>
            <a:off x="5352175" y="4686301"/>
            <a:ext cx="5620625" cy="18127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E836B5-302F-4F73-AFF0-723409D47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0" t="44188" r="27821" b="51239"/>
          <a:stretch/>
        </p:blipFill>
        <p:spPr>
          <a:xfrm>
            <a:off x="1371600" y="1428750"/>
            <a:ext cx="9440336" cy="3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BC8E-E6DA-4750-9680-D85E9A5B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AF43B-D6CE-4626-BDC4-9F1DFB6F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Agenda de contactos haciendo uso de base de datos interna y externa</a:t>
            </a:r>
          </a:p>
          <a:p>
            <a:r>
              <a:rPr lang="es-ES" dirty="0"/>
              <a:t>Orientado a Objetos</a:t>
            </a:r>
          </a:p>
          <a:p>
            <a:r>
              <a:rPr lang="es-ES" dirty="0"/>
              <a:t>Ordenar alfabéticamente los contactos</a:t>
            </a:r>
          </a:p>
          <a:p>
            <a:r>
              <a:rPr lang="es-ES" dirty="0"/>
              <a:t>Compartir fotos de un dispositivo a otro (FTP)</a:t>
            </a:r>
          </a:p>
          <a:p>
            <a:r>
              <a:rPr lang="es-ES" dirty="0"/>
              <a:t>Recuperación de la cuenta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0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2A732-67C2-4CF1-A622-E21A995B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2AA73-3F58-495C-835B-DCD5B1C0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Almacenar un listado de Contactos</a:t>
            </a:r>
          </a:p>
          <a:p>
            <a:r>
              <a:rPr lang="es-ES" dirty="0"/>
              <a:t>Almacenar un listado de Domicilios</a:t>
            </a:r>
          </a:p>
          <a:p>
            <a:r>
              <a:rPr lang="es-ES" dirty="0"/>
              <a:t>Almacenar un listado de Teléfonos</a:t>
            </a:r>
          </a:p>
          <a:p>
            <a:r>
              <a:rPr lang="es-ES" dirty="0"/>
              <a:t>Identificación del dispositivo</a:t>
            </a:r>
          </a:p>
          <a:p>
            <a:r>
              <a:rPr lang="es-ES" dirty="0"/>
              <a:t>Sincronización con Copia de Seguridad Externa</a:t>
            </a:r>
          </a:p>
          <a:p>
            <a:r>
              <a:rPr lang="es-ES" dirty="0"/>
              <a:t>Comprobación conectividad de la red</a:t>
            </a:r>
          </a:p>
        </p:txBody>
      </p:sp>
    </p:spTree>
    <p:extLst>
      <p:ext uri="{BB962C8B-B14F-4D97-AF65-F5344CB8AC3E}">
        <p14:creationId xmlns:p14="http://schemas.microsoft.com/office/powerpoint/2010/main" val="5673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866-33A1-465F-914B-B06E127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interna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C21EA4-EE2D-4496-B6C9-EFF56B7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67772" y="1428750"/>
            <a:ext cx="6505203" cy="5157761"/>
          </a:xfrm>
        </p:spPr>
      </p:pic>
    </p:spTree>
    <p:extLst>
      <p:ext uri="{BB962C8B-B14F-4D97-AF65-F5344CB8AC3E}">
        <p14:creationId xmlns:p14="http://schemas.microsoft.com/office/powerpoint/2010/main" val="20056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866-33A1-465F-914B-B06E127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externa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C21EA4-EE2D-4496-B6C9-EFF56B7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96518" y="1490407"/>
            <a:ext cx="8623882" cy="5244252"/>
          </a:xfrm>
        </p:spPr>
      </p:pic>
    </p:spTree>
    <p:extLst>
      <p:ext uri="{BB962C8B-B14F-4D97-AF65-F5344CB8AC3E}">
        <p14:creationId xmlns:p14="http://schemas.microsoft.com/office/powerpoint/2010/main" val="38746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866-33A1-465F-914B-B06E127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Envío de emails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DB42F-6261-4A43-AC33-C626DD77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A8069B-20E5-4AFB-A26F-418A23FB9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14" b="13395"/>
          <a:stretch/>
        </p:blipFill>
        <p:spPr>
          <a:xfrm>
            <a:off x="1485493" y="1916535"/>
            <a:ext cx="9606907" cy="480689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473EDBA-8A5F-4CB3-B37D-6F4CB048E111}"/>
              </a:ext>
            </a:extLst>
          </p:cNvPr>
          <p:cNvSpPr/>
          <p:nvPr/>
        </p:nvSpPr>
        <p:spPr>
          <a:xfrm>
            <a:off x="1485493" y="1428750"/>
            <a:ext cx="5743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3C3D47"/>
                </a:solidFill>
                <a:latin typeface="Courier 10 Pitch"/>
              </a:rPr>
              <a:t>Linux: mail -s "asunto" geeko@correo.com</a:t>
            </a:r>
            <a:r>
              <a:rPr lang="es-ES" altLang="es-ES" sz="1400" dirty="0"/>
              <a:t> </a:t>
            </a:r>
            <a:endParaRPr lang="es-ES" altLang="es-ES" sz="4000" dirty="0"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4EFCE2-7D53-4E13-9BB1-B2059AA52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0" t="21577" r="72821" b="26849"/>
          <a:stretch/>
        </p:blipFill>
        <p:spPr>
          <a:xfrm>
            <a:off x="7229373" y="1858510"/>
            <a:ext cx="4060271" cy="49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866-33A1-465F-914B-B06E127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Envío de emails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268B9F-E6F2-4393-9D46-E4AFFF7C3710}"/>
              </a:ext>
            </a:extLst>
          </p:cNvPr>
          <p:cNvSpPr/>
          <p:nvPr/>
        </p:nvSpPr>
        <p:spPr>
          <a:xfrm>
            <a:off x="1371600" y="1328083"/>
            <a:ext cx="10382774" cy="5078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//Creamos la conexión</a:t>
            </a:r>
          </a:p>
          <a:p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require_once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dbConnect.php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b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//generamos la consulta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$email= $_GET["EMAIL"];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$clave=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generateRandomString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"UPDATE USUARIOS_GALERIA SET CLAVE= '$clave' WHERE EMAIL='$email'";</a:t>
            </a:r>
          </a:p>
          <a:p>
            <a:b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echo 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mysqli_set_charset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conexion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"utf8"); //formato de datos utf8</a:t>
            </a:r>
          </a:p>
          <a:p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mysqli_query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conexion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)) { echo "OK";} </a:t>
            </a:r>
          </a:p>
          <a:p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{echo "ERROR";}</a:t>
            </a:r>
          </a:p>
          <a:p>
            <a:b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generateRandomString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4) { 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substr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str_shuffle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("0123456789ABCDEFGHIJKLMNOPQRSTUVWXYZ"), 0, 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headers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.= "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Admin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Mis Contactos &lt;miscontactos@policianacional.com&gt;\r\n";</a:t>
            </a:r>
          </a:p>
          <a:p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mail($</a:t>
            </a:r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email,"Tu</a:t>
            </a:r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clave de </a:t>
            </a:r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MisContactos</a:t>
            </a:r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","Tu clave es ".$clave,$</a:t>
            </a:r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//desconectamos la base de datos</a:t>
            </a:r>
          </a:p>
          <a:p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mysqli_close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conexion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die("Ha sucedido un error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inexperado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en la </a:t>
            </a:r>
            <a:r>
              <a:rPr lang="es-E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desconexion</a:t>
            </a: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de la base de datos");</a:t>
            </a:r>
          </a:p>
          <a:p>
            <a:b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ES" sz="1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1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2890-435D-4E8A-9A6F-E08E7328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2332"/>
          </a:xfrm>
        </p:spPr>
        <p:txBody>
          <a:bodyPr/>
          <a:lstStyle/>
          <a:p>
            <a:r>
              <a:rPr lang="es-ES" dirty="0"/>
              <a:t>Ordenar alfabéticamente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FF322-80C9-407D-AA0D-D423AB37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60165"/>
            <a:ext cx="9601200" cy="541090"/>
          </a:xfrm>
        </p:spPr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Comparator</a:t>
            </a:r>
            <a:r>
              <a:rPr lang="es-ES" dirty="0"/>
              <a:t>&lt;Objeto&gt;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A78E54-33E1-4799-90EF-C8D90F40686A}"/>
              </a:ext>
            </a:extLst>
          </p:cNvPr>
          <p:cNvSpPr/>
          <p:nvPr/>
        </p:nvSpPr>
        <p:spPr>
          <a:xfrm>
            <a:off x="1728132" y="2608974"/>
            <a:ext cx="10217791" cy="37548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/>
              <a:t>@</a:t>
            </a:r>
            <a:r>
              <a:rPr lang="es-ES" sz="1400" dirty="0" err="1"/>
              <a:t>Override</a:t>
            </a:r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compare(Contacto c1, Contacto c2) {</a:t>
            </a:r>
          </a:p>
          <a:p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int</a:t>
            </a:r>
            <a:r>
              <a:rPr lang="es-ES" sz="1400" dirty="0"/>
              <a:t> Nombres = c1.getNombre().</a:t>
            </a:r>
            <a:r>
              <a:rPr lang="es-ES" sz="1400" dirty="0" err="1"/>
              <a:t>compareTo</a:t>
            </a:r>
            <a:r>
              <a:rPr lang="es-ES" sz="1400" dirty="0"/>
              <a:t>(c2.getNombre());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int</a:t>
            </a:r>
            <a:r>
              <a:rPr lang="es-ES" sz="1400" dirty="0"/>
              <a:t> Apellidos = c1.getApellidos().</a:t>
            </a:r>
            <a:r>
              <a:rPr lang="es-ES" sz="1400" dirty="0" err="1"/>
              <a:t>compareTo</a:t>
            </a:r>
            <a:r>
              <a:rPr lang="es-ES" sz="1400" dirty="0"/>
              <a:t>(c2.getApellidos());</a:t>
            </a:r>
          </a:p>
          <a:p>
            <a:endParaRPr lang="es-ES" sz="1400" dirty="0"/>
          </a:p>
          <a:p>
            <a:r>
              <a:rPr lang="es-ES" sz="1400" dirty="0"/>
              <a:t>        //En el caso de no tener Apellidos (</a:t>
            </a:r>
            <a:r>
              <a:rPr lang="es-ES" sz="1400" dirty="0" err="1"/>
              <a:t>null</a:t>
            </a:r>
            <a:r>
              <a:rPr lang="es-ES" sz="1400" dirty="0"/>
              <a:t>) se vaya al fondo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(c1.getApellidos().</a:t>
            </a:r>
            <a:r>
              <a:rPr lang="es-ES" sz="1400" dirty="0" err="1"/>
              <a:t>length</a:t>
            </a:r>
            <a:r>
              <a:rPr lang="es-ES" sz="1400" dirty="0"/>
              <a:t>()==0){ Apellidos = 1; }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(c2.getApellidos().</a:t>
            </a:r>
            <a:r>
              <a:rPr lang="es-ES" sz="1400" dirty="0" err="1"/>
              <a:t>length</a:t>
            </a:r>
            <a:r>
              <a:rPr lang="es-ES" sz="1400" dirty="0"/>
              <a:t>()==0){ Apellidos = -1; }</a:t>
            </a:r>
          </a:p>
          <a:p>
            <a:endParaRPr lang="es-ES" sz="1400" dirty="0"/>
          </a:p>
          <a:p>
            <a:r>
              <a:rPr lang="es-ES" sz="1400" dirty="0"/>
              <a:t>        //En el caso de ser idéntico, que mire el nombre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(Apellidos == 0)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((Nombres == 0) ? Apellidos : Nombres);</a:t>
            </a:r>
          </a:p>
          <a:p>
            <a:r>
              <a:rPr lang="es-ES" sz="1400" dirty="0"/>
              <a:t>    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Apellidos;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079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F61E8-789B-4BAD-A038-A437ACF6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Comprobación de la conectividad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2B35F2-5D85-4545-B44D-E9724DF3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93608"/>
            <a:ext cx="9652840" cy="3588767"/>
          </a:xfrm>
        </p:spPr>
      </p:pic>
    </p:spTree>
    <p:extLst>
      <p:ext uri="{BB962C8B-B14F-4D97-AF65-F5344CB8AC3E}">
        <p14:creationId xmlns:p14="http://schemas.microsoft.com/office/powerpoint/2010/main" val="247331204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534</TotalTime>
  <Words>261</Words>
  <Application>Microsoft Office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Courier 10 Pitch</vt:lpstr>
      <vt:lpstr>Franklin Gothic Book</vt:lpstr>
      <vt:lpstr>Recorte</vt:lpstr>
      <vt:lpstr>Mis contactos</vt:lpstr>
      <vt:lpstr>Idea del proyecto</vt:lpstr>
      <vt:lpstr>Primer planteamiento</vt:lpstr>
      <vt:lpstr>Base de datos interna</vt:lpstr>
      <vt:lpstr>Base de datos externa</vt:lpstr>
      <vt:lpstr>Envío de emails</vt:lpstr>
      <vt:lpstr>Envío de emails</vt:lpstr>
      <vt:lpstr>Ordenar alfabéticamente</vt:lpstr>
      <vt:lpstr>Comprobación de la conectividad</vt:lpstr>
      <vt:lpstr>Subidas de archivos FTP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contactos</dc:title>
  <dc:creator>Francisco Rubén Segura López</dc:creator>
  <cp:lastModifiedBy>Francisco Rubén Segura López</cp:lastModifiedBy>
  <cp:revision>22</cp:revision>
  <dcterms:created xsi:type="dcterms:W3CDTF">2019-06-20T10:14:59Z</dcterms:created>
  <dcterms:modified xsi:type="dcterms:W3CDTF">2019-06-24T09:45:29Z</dcterms:modified>
</cp:coreProperties>
</file>