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4" r:id="rId14"/>
    <p:sldId id="275" r:id="rId15"/>
    <p:sldId id="267" r:id="rId16"/>
    <p:sldId id="268" r:id="rId17"/>
    <p:sldId id="269" r:id="rId18"/>
    <p:sldId id="270" r:id="rId19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260593"/>
            <a:ext cx="12188825" cy="597535"/>
          </a:xfrm>
          <a:custGeom>
            <a:avLst/>
            <a:gdLst/>
            <a:ahLst/>
            <a:cxnLst/>
            <a:rect l="l" t="t" r="r" b="b"/>
            <a:pathLst>
              <a:path w="12188825" h="597534">
                <a:moveTo>
                  <a:pt x="12188571" y="0"/>
                </a:moveTo>
                <a:lnTo>
                  <a:pt x="0" y="0"/>
                </a:lnTo>
                <a:lnTo>
                  <a:pt x="0" y="597217"/>
                </a:lnTo>
                <a:lnTo>
                  <a:pt x="12188571" y="597217"/>
                </a:lnTo>
                <a:lnTo>
                  <a:pt x="12188571" y="0"/>
                </a:lnTo>
                <a:close/>
              </a:path>
            </a:pathLst>
          </a:custGeom>
          <a:solidFill>
            <a:srgbClr val="135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1063" y="5719570"/>
            <a:ext cx="1080516" cy="10805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38716" y="6309359"/>
            <a:ext cx="2653283" cy="53949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88825" cy="194945"/>
          </a:xfrm>
          <a:custGeom>
            <a:avLst/>
            <a:gdLst/>
            <a:ahLst/>
            <a:cxnLst/>
            <a:rect l="l" t="t" r="r" b="b"/>
            <a:pathLst>
              <a:path w="12188825" h="194945">
                <a:moveTo>
                  <a:pt x="12188571" y="0"/>
                </a:moveTo>
                <a:lnTo>
                  <a:pt x="0" y="0"/>
                </a:lnTo>
                <a:lnTo>
                  <a:pt x="0" y="194691"/>
                </a:lnTo>
                <a:lnTo>
                  <a:pt x="12188571" y="194691"/>
                </a:lnTo>
                <a:lnTo>
                  <a:pt x="12188571" y="0"/>
                </a:lnTo>
                <a:close/>
              </a:path>
            </a:pathLst>
          </a:custGeom>
          <a:solidFill>
            <a:srgbClr val="135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8261" y="400050"/>
            <a:ext cx="5475477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6375" y="2521457"/>
            <a:ext cx="10390505" cy="3037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ados.com.br/" TargetMode="External"/><Relationship Id="rId2" Type="http://schemas.openxmlformats.org/officeDocument/2006/relationships/hyperlink" Target="https://html5up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bc.ca/news/canada/high-school-volunteering-as-some-struggle-to-secure-hours-others-raise-bar-1.3201991" TargetMode="External"/><Relationship Id="rId5" Type="http://schemas.openxmlformats.org/officeDocument/2006/relationships/hyperlink" Target="https://www.cnnbrasil.com.br/esporte/protestos-de-selecoes-marcam-inicio-da-copa-do-mundo-no-catar/" TargetMode="External"/><Relationship Id="rId4" Type="http://schemas.openxmlformats.org/officeDocument/2006/relationships/hyperlink" Target="https://www.correiobraziliense.com.br/app/noticia/cidades/2017/12/25/interna_cidadesdf,649770/conheca-historias-de-pessoas-que-dedicam-a-vida-a-ajudar-o-proximo.s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786255"/>
          </a:xfrm>
          <a:custGeom>
            <a:avLst/>
            <a:gdLst/>
            <a:ahLst/>
            <a:cxnLst/>
            <a:rect l="l" t="t" r="r" b="b"/>
            <a:pathLst>
              <a:path w="12192000" h="1786255">
                <a:moveTo>
                  <a:pt x="12192000" y="0"/>
                </a:moveTo>
                <a:lnTo>
                  <a:pt x="738898" y="0"/>
                </a:lnTo>
                <a:lnTo>
                  <a:pt x="698969" y="8000"/>
                </a:lnTo>
                <a:lnTo>
                  <a:pt x="650290" y="20574"/>
                </a:lnTo>
                <a:lnTo>
                  <a:pt x="602462" y="35814"/>
                </a:lnTo>
                <a:lnTo>
                  <a:pt x="555586" y="53721"/>
                </a:lnTo>
                <a:lnTo>
                  <a:pt x="509778" y="74295"/>
                </a:lnTo>
                <a:lnTo>
                  <a:pt x="465162" y="97281"/>
                </a:lnTo>
                <a:lnTo>
                  <a:pt x="421830" y="122808"/>
                </a:lnTo>
                <a:lnTo>
                  <a:pt x="379895" y="150749"/>
                </a:lnTo>
                <a:lnTo>
                  <a:pt x="339471" y="181101"/>
                </a:lnTo>
                <a:lnTo>
                  <a:pt x="300672" y="213868"/>
                </a:lnTo>
                <a:lnTo>
                  <a:pt x="263601" y="248920"/>
                </a:lnTo>
                <a:lnTo>
                  <a:pt x="228574" y="286003"/>
                </a:lnTo>
                <a:lnTo>
                  <a:pt x="195859" y="324866"/>
                </a:lnTo>
                <a:lnTo>
                  <a:pt x="165493" y="365251"/>
                </a:lnTo>
                <a:lnTo>
                  <a:pt x="137528" y="407162"/>
                </a:lnTo>
                <a:lnTo>
                  <a:pt x="112016" y="450469"/>
                </a:lnTo>
                <a:lnTo>
                  <a:pt x="88992" y="495173"/>
                </a:lnTo>
                <a:lnTo>
                  <a:pt x="68507" y="541020"/>
                </a:lnTo>
                <a:lnTo>
                  <a:pt x="50605" y="587883"/>
                </a:lnTo>
                <a:lnTo>
                  <a:pt x="35332" y="635762"/>
                </a:lnTo>
                <a:lnTo>
                  <a:pt x="22734" y="684402"/>
                </a:lnTo>
                <a:lnTo>
                  <a:pt x="12856" y="733805"/>
                </a:lnTo>
                <a:lnTo>
                  <a:pt x="5743" y="783971"/>
                </a:lnTo>
                <a:lnTo>
                  <a:pt x="1442" y="834516"/>
                </a:lnTo>
                <a:lnTo>
                  <a:pt x="0" y="885444"/>
                </a:lnTo>
                <a:lnTo>
                  <a:pt x="1247" y="933323"/>
                </a:lnTo>
                <a:lnTo>
                  <a:pt x="4948" y="980439"/>
                </a:lnTo>
                <a:lnTo>
                  <a:pt x="11040" y="1026922"/>
                </a:lnTo>
                <a:lnTo>
                  <a:pt x="19461" y="1072641"/>
                </a:lnTo>
                <a:lnTo>
                  <a:pt x="30151" y="1117473"/>
                </a:lnTo>
                <a:lnTo>
                  <a:pt x="43044" y="1161414"/>
                </a:lnTo>
                <a:lnTo>
                  <a:pt x="58079" y="1204340"/>
                </a:lnTo>
                <a:lnTo>
                  <a:pt x="75196" y="1246251"/>
                </a:lnTo>
                <a:lnTo>
                  <a:pt x="94330" y="1287145"/>
                </a:lnTo>
                <a:lnTo>
                  <a:pt x="115421" y="1326896"/>
                </a:lnTo>
                <a:lnTo>
                  <a:pt x="138404" y="1365377"/>
                </a:lnTo>
                <a:lnTo>
                  <a:pt x="163220" y="1402588"/>
                </a:lnTo>
                <a:lnTo>
                  <a:pt x="189801" y="1438528"/>
                </a:lnTo>
                <a:lnTo>
                  <a:pt x="218097" y="1473073"/>
                </a:lnTo>
                <a:lnTo>
                  <a:pt x="248031" y="1506092"/>
                </a:lnTo>
                <a:lnTo>
                  <a:pt x="279552" y="1537589"/>
                </a:lnTo>
                <a:lnTo>
                  <a:pt x="312597" y="1567561"/>
                </a:lnTo>
                <a:lnTo>
                  <a:pt x="347103" y="1595882"/>
                </a:lnTo>
                <a:lnTo>
                  <a:pt x="382993" y="1622425"/>
                </a:lnTo>
                <a:lnTo>
                  <a:pt x="420217" y="1647316"/>
                </a:lnTo>
                <a:lnTo>
                  <a:pt x="458723" y="1670303"/>
                </a:lnTo>
                <a:lnTo>
                  <a:pt x="498436" y="1691386"/>
                </a:lnTo>
                <a:lnTo>
                  <a:pt x="539292" y="1710563"/>
                </a:lnTo>
                <a:lnTo>
                  <a:pt x="581240" y="1727708"/>
                </a:lnTo>
                <a:lnTo>
                  <a:pt x="624205" y="1742694"/>
                </a:lnTo>
                <a:lnTo>
                  <a:pt x="668134" y="1755648"/>
                </a:lnTo>
                <a:lnTo>
                  <a:pt x="712952" y="1766315"/>
                </a:lnTo>
                <a:lnTo>
                  <a:pt x="758621" y="1774698"/>
                </a:lnTo>
                <a:lnTo>
                  <a:pt x="805053" y="1780794"/>
                </a:lnTo>
                <a:lnTo>
                  <a:pt x="852195" y="1784477"/>
                </a:lnTo>
                <a:lnTo>
                  <a:pt x="899998" y="1785747"/>
                </a:lnTo>
                <a:lnTo>
                  <a:pt x="12192000" y="178574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5A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1127" y="485013"/>
            <a:ext cx="405384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477010" marR="5080" indent="-1464945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FFFFFF"/>
                </a:solidFill>
              </a:rPr>
              <a:t>Sistemas de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5" dirty="0" err="1">
                <a:solidFill>
                  <a:srgbClr val="FFFFFF"/>
                </a:solidFill>
              </a:rPr>
              <a:t>Informação</a:t>
            </a:r>
            <a:r>
              <a:rPr sz="2400" spc="-5" dirty="0">
                <a:solidFill>
                  <a:srgbClr val="FFFFFF"/>
                </a:solidFill>
              </a:rPr>
              <a:t>  2022-</a:t>
            </a:r>
            <a:r>
              <a:rPr lang="pt-BR" sz="2400" spc="-5" dirty="0">
                <a:solidFill>
                  <a:srgbClr val="FFFFFF"/>
                </a:solidFill>
              </a:rPr>
              <a:t>2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18871" y="0"/>
            <a:ext cx="12073255" cy="1605280"/>
            <a:chOff x="118871" y="0"/>
            <a:chExt cx="12073255" cy="1605280"/>
          </a:xfrm>
        </p:grpSpPr>
        <p:sp>
          <p:nvSpPr>
            <p:cNvPr id="5" name="object 5"/>
            <p:cNvSpPr/>
            <p:nvPr/>
          </p:nvSpPr>
          <p:spPr>
            <a:xfrm>
              <a:off x="118871" y="164592"/>
              <a:ext cx="1438656" cy="14401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38715" y="0"/>
              <a:ext cx="2653283" cy="5394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8609" y="1905000"/>
            <a:ext cx="8778875" cy="47941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lang="pt-BR" sz="5400" dirty="0">
                <a:latin typeface="Arial Black"/>
                <a:cs typeface="Arial Black"/>
              </a:rPr>
              <a:t>Rede Social para trabalho voluntário</a:t>
            </a:r>
            <a:endParaRPr sz="5400" dirty="0">
              <a:latin typeface="Arial Black"/>
              <a:cs typeface="Arial Black"/>
            </a:endParaRPr>
          </a:p>
          <a:p>
            <a:pPr marL="1993900" marR="1985010" algn="ctr">
              <a:lnSpc>
                <a:spcPct val="145500"/>
              </a:lnSpc>
              <a:spcBef>
                <a:spcPts val="234"/>
              </a:spcBef>
            </a:pPr>
            <a:r>
              <a:rPr sz="2000" b="1" spc="-55" dirty="0">
                <a:latin typeface="Carlito"/>
                <a:cs typeface="Carlito"/>
              </a:rPr>
              <a:t>Alunos: </a:t>
            </a:r>
            <a:r>
              <a:rPr lang="pt-BR" sz="2000" spc="-45" dirty="0" err="1">
                <a:latin typeface="Carlito"/>
                <a:cs typeface="Carlito"/>
              </a:rPr>
              <a:t>Fillipi</a:t>
            </a:r>
            <a:r>
              <a:rPr lang="pt-BR" sz="2000" spc="-45" dirty="0">
                <a:latin typeface="Carlito"/>
                <a:cs typeface="Carlito"/>
              </a:rPr>
              <a:t> Vicentini </a:t>
            </a:r>
            <a:r>
              <a:rPr sz="2000" dirty="0">
                <a:latin typeface="Carlito"/>
                <a:cs typeface="Carlito"/>
              </a:rPr>
              <a:t>/</a:t>
            </a:r>
            <a:r>
              <a:rPr sz="2000" spc="-305" dirty="0">
                <a:latin typeface="Carlito"/>
                <a:cs typeface="Carlito"/>
              </a:rPr>
              <a:t> </a:t>
            </a:r>
            <a:r>
              <a:rPr sz="2000" spc="-5" dirty="0" err="1">
                <a:latin typeface="Carlito"/>
                <a:cs typeface="Carlito"/>
              </a:rPr>
              <a:t>Cataguases</a:t>
            </a:r>
            <a:r>
              <a:rPr sz="2000" spc="-5" dirty="0">
                <a:latin typeface="Carlito"/>
                <a:cs typeface="Carlito"/>
              </a:rPr>
              <a:t>  </a:t>
            </a:r>
            <a:endParaRPr lang="pt-BR" sz="2000" spc="-5" dirty="0">
              <a:latin typeface="Carlito"/>
              <a:cs typeface="Carlito"/>
            </a:endParaRPr>
          </a:p>
          <a:p>
            <a:pPr marL="1993900" marR="1985010" algn="ctr">
              <a:lnSpc>
                <a:spcPct val="145500"/>
              </a:lnSpc>
              <a:spcBef>
                <a:spcPts val="234"/>
              </a:spcBef>
            </a:pPr>
            <a:r>
              <a:rPr sz="2000" spc="-5" dirty="0">
                <a:latin typeface="Carlito"/>
                <a:cs typeface="Carlito"/>
              </a:rPr>
              <a:t>Lucas Salgado da Costa </a:t>
            </a:r>
            <a:r>
              <a:rPr sz="2000" dirty="0">
                <a:latin typeface="Carlito"/>
                <a:cs typeface="Carlito"/>
              </a:rPr>
              <a:t>/</a:t>
            </a:r>
            <a:r>
              <a:rPr sz="2000" spc="-114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Cataguases</a:t>
            </a:r>
            <a:endParaRPr sz="2000" dirty="0">
              <a:latin typeface="Carlito"/>
              <a:cs typeface="Carlito"/>
            </a:endParaRPr>
          </a:p>
          <a:p>
            <a:pPr marL="1795780" marR="1786255" algn="ctr">
              <a:lnSpc>
                <a:spcPct val="145800"/>
              </a:lnSpc>
              <a:spcBef>
                <a:spcPts val="5"/>
              </a:spcBef>
            </a:pPr>
            <a:r>
              <a:rPr sz="2000" dirty="0">
                <a:latin typeface="Carlito"/>
                <a:cs typeface="Carlito"/>
              </a:rPr>
              <a:t>Marcos </a:t>
            </a:r>
            <a:r>
              <a:rPr sz="2000" spc="-5" dirty="0">
                <a:latin typeface="Carlito"/>
                <a:cs typeface="Carlito"/>
              </a:rPr>
              <a:t>Vinicius </a:t>
            </a:r>
            <a:r>
              <a:rPr sz="2000" dirty="0">
                <a:latin typeface="Carlito"/>
                <a:cs typeface="Carlito"/>
              </a:rPr>
              <a:t>Raimundo Rodrigues /</a:t>
            </a:r>
            <a:r>
              <a:rPr sz="2000" spc="-1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Cataguases  </a:t>
            </a:r>
            <a:r>
              <a:rPr sz="2000" dirty="0">
                <a:latin typeface="Carlito"/>
                <a:cs typeface="Carlito"/>
              </a:rPr>
              <a:t>Rubens Gabriel Rodrigues </a:t>
            </a:r>
            <a:r>
              <a:rPr sz="2000" spc="-5" dirty="0">
                <a:latin typeface="Carlito"/>
                <a:cs typeface="Carlito"/>
              </a:rPr>
              <a:t>de Souza </a:t>
            </a:r>
            <a:r>
              <a:rPr sz="2000" dirty="0">
                <a:latin typeface="Carlito"/>
                <a:cs typeface="Carlito"/>
              </a:rPr>
              <a:t>/ </a:t>
            </a:r>
            <a:r>
              <a:rPr sz="2000" spc="-5" dirty="0" err="1">
                <a:latin typeface="Carlito"/>
                <a:cs typeface="Carlito"/>
              </a:rPr>
              <a:t>Cataguases</a:t>
            </a:r>
            <a:endParaRPr lang="pt-BR" sz="2000" spc="-5" dirty="0">
              <a:latin typeface="Carlito"/>
              <a:cs typeface="Carlito"/>
            </a:endParaRPr>
          </a:p>
          <a:p>
            <a:pPr marL="1795780" marR="1786255" algn="ctr">
              <a:lnSpc>
                <a:spcPct val="145800"/>
              </a:lnSpc>
              <a:spcBef>
                <a:spcPts val="5"/>
              </a:spcBef>
            </a:pPr>
            <a:r>
              <a:rPr lang="pt-BR" sz="2000" spc="-5" dirty="0" err="1">
                <a:latin typeface="Carlito"/>
                <a:cs typeface="Carlito"/>
              </a:rPr>
              <a:t>Thúlio</a:t>
            </a:r>
            <a:r>
              <a:rPr lang="pt-BR" sz="2000" spc="-5" dirty="0">
                <a:latin typeface="Carlito"/>
                <a:cs typeface="Carlito"/>
              </a:rPr>
              <a:t> Batista / Cataguases</a:t>
            </a:r>
          </a:p>
          <a:p>
            <a:pPr marL="1795780" marR="1786255" algn="ctr">
              <a:lnSpc>
                <a:spcPct val="1458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 Vitória Caroline </a:t>
            </a:r>
            <a:r>
              <a:rPr sz="2000" dirty="0">
                <a:latin typeface="Carlito"/>
                <a:cs typeface="Carlito"/>
              </a:rPr>
              <a:t>Magalhães Silva /</a:t>
            </a:r>
            <a:r>
              <a:rPr sz="2000" spc="-1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Cataguases</a:t>
            </a:r>
            <a:endParaRPr sz="2000" dirty="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705"/>
              </a:spcBef>
            </a:pPr>
            <a:r>
              <a:rPr sz="2000" b="1" spc="-5" dirty="0">
                <a:latin typeface="Carlito"/>
                <a:cs typeface="Carlito"/>
              </a:rPr>
              <a:t>Orientador: </a:t>
            </a:r>
            <a:r>
              <a:rPr sz="2000" spc="-5" dirty="0">
                <a:latin typeface="Carlito"/>
                <a:cs typeface="Carlito"/>
              </a:rPr>
              <a:t>Prof. </a:t>
            </a:r>
            <a:r>
              <a:rPr sz="2000" dirty="0">
                <a:latin typeface="Carlito"/>
                <a:cs typeface="Carlito"/>
              </a:rPr>
              <a:t>Me. </a:t>
            </a:r>
            <a:r>
              <a:rPr sz="2000" spc="-5" dirty="0">
                <a:latin typeface="Carlito"/>
                <a:cs typeface="Carlito"/>
              </a:rPr>
              <a:t>Wilbert Viana</a:t>
            </a:r>
            <a:r>
              <a:rPr sz="2000" spc="-2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Barbosa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58" y="529589"/>
            <a:ext cx="5444541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Boas vindas ao site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9129" y="2133600"/>
            <a:ext cx="5845471" cy="261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38862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lang="pt-BR" sz="2800" spc="-5" dirty="0">
                <a:latin typeface="Carlito"/>
                <a:cs typeface="Carlito"/>
              </a:rPr>
              <a:t>Nessa parte é mostrado o nome do usuário, além de sua respectiva foto de perfil</a:t>
            </a:r>
          </a:p>
          <a:p>
            <a:pPr marL="189230" marR="38862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lang="pt-BR" sz="2800" spc="-5" dirty="0">
                <a:latin typeface="Carlito"/>
                <a:cs typeface="Carlito"/>
              </a:rPr>
              <a:t>Aqui já é exibido uma seção para inserção de conteúdo e compartilhamento de publicação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D510C8F-3E86-09B3-9BBD-E95BDAC5B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28" y="914400"/>
            <a:ext cx="4219575" cy="4633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300" y="636777"/>
            <a:ext cx="65659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Seção de destaques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692948"/>
            <a:ext cx="6444298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99695" indent="-17716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Seções dedicadas para posts com alto engajamento no site, não necessariamente sendo feitos por pessoas ou páginas seguidas pelo usuário</a:t>
            </a:r>
            <a:endParaRPr sz="2800" dirty="0">
              <a:latin typeface="Carlito"/>
              <a:cs typeface="Carlito"/>
            </a:endParaRPr>
          </a:p>
          <a:p>
            <a:pPr marL="189230" marR="5080" indent="-177165">
              <a:lnSpc>
                <a:spcPct val="100000"/>
              </a:lnSpc>
              <a:spcBef>
                <a:spcPts val="110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É possível através deles saber o título da postagem, data de publicação e uma foto da página ou usuário que postou ou compartilhou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241CC0E-126A-6444-6854-9340C6BC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57200"/>
            <a:ext cx="3019425" cy="5610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91674"/>
            <a:ext cx="4830783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Seções mais abaixo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00256" y="1830589"/>
            <a:ext cx="5081270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99695" indent="-17716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Seção dedicadas para projetos de trabalho voluntário que possam interessar ao usuário saber mais para conhecer e participar</a:t>
            </a:r>
            <a:endParaRPr sz="2800" dirty="0">
              <a:latin typeface="Carlito"/>
              <a:cs typeface="Carlito"/>
            </a:endParaRPr>
          </a:p>
          <a:p>
            <a:pPr marL="189230" marR="5080" indent="-177165">
              <a:lnSpc>
                <a:spcPct val="100000"/>
              </a:lnSpc>
              <a:spcBef>
                <a:spcPts val="110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Logo abaixo existe uma seção sobre o projeto falando um pouco do objetivo de criação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00B727A-45D4-2963-3FBE-F1178864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055" y="671319"/>
            <a:ext cx="3442149" cy="466442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195F47A-1AA6-BA92-47BB-519FB1964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3962400"/>
            <a:ext cx="3016700" cy="19459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36" y="570314"/>
            <a:ext cx="52705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Posts Principais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5012" y="1692948"/>
            <a:ext cx="5301129" cy="3902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99695" indent="-17716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Seção dedicadas para os posts principais que seriam os que foram publicados ou compartilhados por pessoas ou páginas de interesse do usuário</a:t>
            </a:r>
          </a:p>
          <a:p>
            <a:pPr marL="189230" marR="99695" indent="-17716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Alguns ajustes ainda poderiam ser realizados com relação ao espaço gasto por cada post, porém como protótipo esse seria o conceito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5D9486-C6DA-281A-8716-70BBB9DC5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860" y="381000"/>
            <a:ext cx="500062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63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133" y="457200"/>
            <a:ext cx="52705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dirty="0"/>
              <a:t>Responsividade</a:t>
            </a:r>
            <a:br>
              <a:rPr lang="pt-BR" dirty="0"/>
            </a:br>
            <a:r>
              <a:rPr lang="pt-BR" dirty="0"/>
              <a:t>do projeto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5133" y="2286000"/>
            <a:ext cx="5301129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99695" indent="-177165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O site é adaptável para telas menores e apresenta o conteúdo de forma igualmente clara, apenas mudando certas seções e opções de lugar para manter o funcionamento do site estável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CF3CF26-ED5E-013C-22CF-424294859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381" y="847505"/>
            <a:ext cx="2890201" cy="51629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125C55B-D811-473C-ED7D-720728411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20" y="847505"/>
            <a:ext cx="2881562" cy="52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42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5"/>
              </a:spcBef>
            </a:pPr>
            <a:r>
              <a:rPr dirty="0"/>
              <a:t>Trecho do</a:t>
            </a:r>
            <a:r>
              <a:rPr spc="-85" dirty="0"/>
              <a:t> </a:t>
            </a:r>
            <a:r>
              <a:rPr dirty="0"/>
              <a:t>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322150"/>
            <a:ext cx="9926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0" indent="-26098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sz="2800" spc="-40" dirty="0">
                <a:latin typeface="Carlito"/>
                <a:cs typeface="Carlito"/>
              </a:rPr>
              <a:t>Trecho </a:t>
            </a:r>
            <a:r>
              <a:rPr sz="2800" spc="-10" dirty="0">
                <a:latin typeface="Carlito"/>
                <a:cs typeface="Carlito"/>
              </a:rPr>
              <a:t>dos </a:t>
            </a:r>
            <a:r>
              <a:rPr sz="2800" spc="-15" dirty="0">
                <a:latin typeface="Carlito"/>
                <a:cs typeface="Carlito"/>
              </a:rPr>
              <a:t>códigos </a:t>
            </a:r>
            <a:r>
              <a:rPr sz="2800" spc="-5" dirty="0">
                <a:latin typeface="Carlito"/>
                <a:cs typeface="Carlito"/>
              </a:rPr>
              <a:t>de </a:t>
            </a:r>
            <a:r>
              <a:rPr sz="2800" spc="-10" dirty="0">
                <a:latin typeface="Carlito"/>
                <a:cs typeface="Carlito"/>
              </a:rPr>
              <a:t>HTML </a:t>
            </a:r>
            <a:r>
              <a:rPr sz="2800" spc="-5" dirty="0">
                <a:latin typeface="Carlito"/>
                <a:cs typeface="Carlito"/>
              </a:rPr>
              <a:t>e </a:t>
            </a:r>
            <a:r>
              <a:rPr sz="2800" spc="-10" dirty="0">
                <a:latin typeface="Carlito"/>
                <a:cs typeface="Carlito"/>
              </a:rPr>
              <a:t>CSS </a:t>
            </a:r>
            <a:r>
              <a:rPr sz="2800" spc="-15" dirty="0">
                <a:latin typeface="Carlito"/>
                <a:cs typeface="Carlito"/>
              </a:rPr>
              <a:t>utilizados </a:t>
            </a:r>
            <a:r>
              <a:rPr sz="2800" spc="-25" dirty="0">
                <a:latin typeface="Carlito"/>
                <a:cs typeface="Carlito"/>
              </a:rPr>
              <a:t>para </a:t>
            </a:r>
            <a:r>
              <a:rPr sz="2800" spc="-5" dirty="0">
                <a:latin typeface="Carlito"/>
                <a:cs typeface="Carlito"/>
              </a:rPr>
              <a:t>a criação do</a:t>
            </a:r>
            <a:r>
              <a:rPr sz="2800" spc="31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site.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82EEE91-7353-D814-755F-679EB7BD4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969296"/>
            <a:ext cx="8001000" cy="41186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3585" y="381965"/>
            <a:ext cx="4006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Hospedagem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6051" y="1360423"/>
            <a:ext cx="107911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site </a:t>
            </a:r>
            <a:r>
              <a:rPr sz="2800" spc="-25" dirty="0">
                <a:latin typeface="Carlito"/>
                <a:cs typeface="Carlito"/>
              </a:rPr>
              <a:t>foi </a:t>
            </a:r>
            <a:r>
              <a:rPr sz="2800" spc="-10" dirty="0">
                <a:latin typeface="Carlito"/>
                <a:cs typeface="Carlito"/>
              </a:rPr>
              <a:t>hospedado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GitHub </a:t>
            </a:r>
            <a:r>
              <a:rPr sz="2800" spc="-5" dirty="0">
                <a:latin typeface="Carlito"/>
                <a:cs typeface="Carlito"/>
              </a:rPr>
              <a:t>e </a:t>
            </a:r>
            <a:r>
              <a:rPr sz="2800" spc="-10" dirty="0">
                <a:latin typeface="Carlito"/>
                <a:cs typeface="Carlito"/>
              </a:rPr>
              <a:t>todo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0" dirty="0">
                <a:latin typeface="Carlito"/>
                <a:cs typeface="Carlito"/>
              </a:rPr>
              <a:t>seu </a:t>
            </a:r>
            <a:r>
              <a:rPr sz="2800" spc="-15" dirty="0">
                <a:latin typeface="Carlito"/>
                <a:cs typeface="Carlito"/>
              </a:rPr>
              <a:t>código </a:t>
            </a:r>
            <a:r>
              <a:rPr sz="2800" spc="-10" dirty="0">
                <a:latin typeface="Carlito"/>
                <a:cs typeface="Carlito"/>
              </a:rPr>
              <a:t>pode </a:t>
            </a:r>
            <a:r>
              <a:rPr sz="2800" spc="-5" dirty="0">
                <a:latin typeface="Carlito"/>
                <a:cs typeface="Carlito"/>
              </a:rPr>
              <a:t>ser </a:t>
            </a:r>
            <a:r>
              <a:rPr sz="2800" spc="-15" dirty="0">
                <a:latin typeface="Carlito"/>
                <a:cs typeface="Carlito"/>
              </a:rPr>
              <a:t>encontrado  </a:t>
            </a:r>
            <a:r>
              <a:rPr sz="2800" spc="-5" dirty="0">
                <a:latin typeface="Carlito"/>
                <a:cs typeface="Carlito"/>
              </a:rPr>
              <a:t>no </a:t>
            </a:r>
            <a:r>
              <a:rPr sz="2800" spc="-10" dirty="0">
                <a:latin typeface="Carlito"/>
                <a:cs typeface="Carlito"/>
              </a:rPr>
              <a:t>link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presente: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1051" y="5664439"/>
            <a:ext cx="595477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-10" dirty="0">
                <a:latin typeface="Carlito"/>
                <a:cs typeface="Carlito"/>
              </a:rPr>
              <a:t>https://github.com/rubensgabriel/social_media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B4156F-97F4-A18F-77B7-C8FE697C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740" y="2307795"/>
            <a:ext cx="7391400" cy="33107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602995"/>
            <a:ext cx="6396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Considerações</a:t>
            </a:r>
            <a:r>
              <a:rPr spc="-185" dirty="0"/>
              <a:t> </a:t>
            </a:r>
            <a:r>
              <a:rPr spc="-5" dirty="0"/>
              <a:t>finais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945" y="1676400"/>
            <a:ext cx="11294110" cy="30283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 algn="just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O projeto com certeza foi uma jornada extensa</a:t>
            </a:r>
            <a:r>
              <a:rPr lang="pt-BR" sz="2800" spc="-10" dirty="0">
                <a:latin typeface="Carlito"/>
                <a:cs typeface="Carlito"/>
              </a:rPr>
              <a:t>, </a:t>
            </a:r>
            <a:r>
              <a:rPr lang="pt-BR" sz="2800" dirty="0">
                <a:latin typeface="Carlito"/>
                <a:cs typeface="Carlito"/>
              </a:rPr>
              <a:t>mas </a:t>
            </a:r>
            <a:r>
              <a:rPr lang="pt-BR" sz="2800" spc="-10" dirty="0">
                <a:latin typeface="Carlito"/>
                <a:cs typeface="Carlito"/>
              </a:rPr>
              <a:t>acreditamos </a:t>
            </a:r>
            <a:r>
              <a:rPr lang="pt-BR" sz="2800" spc="-5" dirty="0">
                <a:latin typeface="Carlito"/>
                <a:cs typeface="Carlito"/>
              </a:rPr>
              <a:t>cumprir nosso </a:t>
            </a:r>
            <a:r>
              <a:rPr lang="pt-BR" sz="2800" spc="-10" dirty="0">
                <a:latin typeface="Carlito"/>
                <a:cs typeface="Carlito"/>
              </a:rPr>
              <a:t>objetivo </a:t>
            </a:r>
            <a:r>
              <a:rPr lang="pt-BR" sz="2800" spc="-5" dirty="0">
                <a:latin typeface="Carlito"/>
                <a:cs typeface="Carlito"/>
              </a:rPr>
              <a:t>e </a:t>
            </a:r>
            <a:r>
              <a:rPr lang="pt-BR" sz="2800" spc="-10" dirty="0">
                <a:latin typeface="Carlito"/>
                <a:cs typeface="Carlito"/>
              </a:rPr>
              <a:t>por </a:t>
            </a:r>
            <a:r>
              <a:rPr lang="pt-BR" sz="2800" spc="-5" dirty="0">
                <a:latin typeface="Carlito"/>
                <a:cs typeface="Carlito"/>
              </a:rPr>
              <a:t>isso </a:t>
            </a:r>
            <a:r>
              <a:rPr lang="pt-BR" sz="2800" spc="-10" dirty="0">
                <a:latin typeface="Carlito"/>
                <a:cs typeface="Carlito"/>
              </a:rPr>
              <a:t>também acreditamos que </a:t>
            </a:r>
            <a:r>
              <a:rPr lang="pt-BR" sz="2800" spc="-15" dirty="0">
                <a:latin typeface="Carlito"/>
                <a:cs typeface="Carlito"/>
              </a:rPr>
              <a:t>todo </a:t>
            </a:r>
            <a:r>
              <a:rPr lang="pt-BR" sz="2800" spc="-5" dirty="0">
                <a:latin typeface="Carlito"/>
                <a:cs typeface="Carlito"/>
              </a:rPr>
              <a:t>o </a:t>
            </a:r>
            <a:r>
              <a:rPr lang="pt-BR" sz="2800" spc="-25" dirty="0">
                <a:latin typeface="Carlito"/>
                <a:cs typeface="Carlito"/>
              </a:rPr>
              <a:t>esforço </a:t>
            </a:r>
            <a:r>
              <a:rPr lang="pt-BR" sz="2800" spc="-15" dirty="0">
                <a:latin typeface="Carlito"/>
                <a:cs typeface="Carlito"/>
              </a:rPr>
              <a:t>realizado </a:t>
            </a:r>
            <a:r>
              <a:rPr lang="pt-BR" sz="2800" spc="-10" dirty="0">
                <a:latin typeface="Carlito"/>
                <a:cs typeface="Carlito"/>
              </a:rPr>
              <a:t>valeu </a:t>
            </a:r>
            <a:r>
              <a:rPr lang="pt-BR" sz="2800" spc="-20" dirty="0">
                <a:latin typeface="Carlito"/>
                <a:cs typeface="Carlito"/>
              </a:rPr>
              <a:t>totalmente </a:t>
            </a:r>
            <a:r>
              <a:rPr lang="pt-BR" sz="2800" spc="-5" dirty="0">
                <a:latin typeface="Carlito"/>
                <a:cs typeface="Carlito"/>
              </a:rPr>
              <a:t>a </a:t>
            </a:r>
            <a:r>
              <a:rPr lang="pt-BR" sz="2800" spc="-10" dirty="0">
                <a:latin typeface="Carlito"/>
                <a:cs typeface="Carlito"/>
              </a:rPr>
              <a:t>pena. Pensamos em uma solução capaz de unificar esses processos, retirando a barreira física, onde pensamos que para ajudar os outros precisamos estar inseridos fisicamente nesse meio e acabamos por nos limitar a entender e aprender mais sobre esses processos sem de fato realiza-los.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3691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Referên</a:t>
            </a:r>
            <a:r>
              <a:rPr spc="-15" dirty="0"/>
              <a:t>c</a:t>
            </a:r>
            <a:r>
              <a:rPr dirty="0"/>
              <a:t>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324208"/>
            <a:ext cx="11080750" cy="4581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000" spc="-10" dirty="0">
                <a:latin typeface="Carlito"/>
                <a:cs typeface="Carlito"/>
                <a:hlinkClick r:id="rId2"/>
              </a:rPr>
              <a:t>https://html5up.net/</a:t>
            </a:r>
            <a:endParaRPr lang="pt-BR" sz="2000" spc="-10" dirty="0">
              <a:latin typeface="Carlito"/>
              <a:cs typeface="Carlito"/>
            </a:endParaRPr>
          </a:p>
          <a:p>
            <a:pPr marL="342900" indent="-342900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rlito"/>
                <a:cs typeface="Carlito"/>
                <a:hlinkClick r:id="rId3"/>
              </a:rPr>
              <a:t>https://www.atados.com.br/</a:t>
            </a:r>
            <a:endParaRPr lang="pt-BR" sz="2000" dirty="0">
              <a:latin typeface="Carlito"/>
              <a:cs typeface="Carlito"/>
            </a:endParaRPr>
          </a:p>
          <a:p>
            <a:pPr marL="342900" indent="-342900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rlito"/>
                <a:cs typeface="Carlito"/>
                <a:hlinkClick r:id="rId4"/>
              </a:rPr>
              <a:t>https://www.correiobraziliense.com.br/app/noticia/cidades/2017/12/25/interna_cidadesdf,649770/conheca-historias-de-pessoas-que-dedicam-a-vida-a-ajudar-o-proximo.shtml</a:t>
            </a:r>
            <a:endParaRPr lang="pt-BR" sz="2000" dirty="0">
              <a:latin typeface="Carlito"/>
              <a:cs typeface="Carlito"/>
            </a:endParaRPr>
          </a:p>
          <a:p>
            <a:pPr marL="342900" indent="-342900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rlito"/>
                <a:cs typeface="Carlito"/>
                <a:hlinkClick r:id="rId5"/>
              </a:rPr>
              <a:t>https://www.cnnbrasil.com.br/esporte/protestos-de-selecoes-marcam-inicio-da-copa-do-mundo-no-catar/</a:t>
            </a:r>
            <a:endParaRPr lang="pt-BR" sz="2000" dirty="0">
              <a:latin typeface="Carlito"/>
              <a:cs typeface="Carlito"/>
            </a:endParaRPr>
          </a:p>
          <a:p>
            <a:pPr marL="342900" indent="-342900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rlito"/>
                <a:cs typeface="Carlito"/>
                <a:hlinkClick r:id="rId6"/>
              </a:rPr>
              <a:t>https://www.cbc.ca/news/canada/high-school-volunteering-as-some-struggle-to-secure-hours-others-raise-bar-1.3201991</a:t>
            </a:r>
            <a:endParaRPr lang="pt-BR" sz="2000" dirty="0">
              <a:latin typeface="Carlito"/>
              <a:cs typeface="Carlito"/>
            </a:endParaRPr>
          </a:p>
          <a:p>
            <a:pPr marL="342900" indent="-342900">
              <a:lnSpc>
                <a:spcPct val="150000"/>
              </a:lnSpc>
              <a:spcBef>
                <a:spcPts val="25"/>
              </a:spcBef>
              <a:buFont typeface="Arial" panose="020B0604020202020204" pitchFamily="34" charset="0"/>
              <a:buChar char="•"/>
            </a:pPr>
            <a:r>
              <a:rPr lang="pt-BR" sz="2000" dirty="0">
                <a:latin typeface="Carlito"/>
                <a:cs typeface="Carlito"/>
              </a:rPr>
              <a:t>https://www.semprefamilia.com.br/virtudes-e-valores/elas-trocaram-festa-de-formatura-por-trabalho-voluntario-e-hoje-auxiliam-70-mil-pessoas-compaixao-internacional/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1491" y="337261"/>
            <a:ext cx="42818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Aprese</a:t>
            </a:r>
            <a:r>
              <a:rPr spc="-20" dirty="0"/>
              <a:t>n</a:t>
            </a:r>
            <a:r>
              <a:rPr dirty="0"/>
              <a:t>ta</a:t>
            </a:r>
            <a:r>
              <a:rPr spc="-25" dirty="0"/>
              <a:t>ç</a:t>
            </a:r>
            <a:r>
              <a:rPr dirty="0"/>
              <a:t>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371600"/>
            <a:ext cx="10591800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 algn="just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20" dirty="0">
                <a:latin typeface="Carlito"/>
                <a:cs typeface="Carlito"/>
              </a:rPr>
              <a:t>objetivo </a:t>
            </a:r>
            <a:r>
              <a:rPr sz="2800" spc="-15" dirty="0">
                <a:latin typeface="Carlito"/>
                <a:cs typeface="Carlito"/>
              </a:rPr>
              <a:t>do </a:t>
            </a:r>
            <a:r>
              <a:rPr lang="pt-BR" sz="2800" spc="-15" dirty="0">
                <a:latin typeface="Carlito"/>
                <a:cs typeface="Carlito"/>
              </a:rPr>
              <a:t>trabalho </a:t>
            </a:r>
            <a:r>
              <a:rPr lang="pt-BR" sz="2800" spc="-20" dirty="0">
                <a:latin typeface="Carlito"/>
                <a:cs typeface="Carlito"/>
              </a:rPr>
              <a:t>foi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lang="pt-BR" sz="2800" spc="-25" dirty="0">
                <a:latin typeface="Carlito"/>
                <a:cs typeface="Carlito"/>
              </a:rPr>
              <a:t>desenvolver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lang="pt-BR" sz="2800" spc="-25" dirty="0">
                <a:latin typeface="Carlito"/>
                <a:cs typeface="Carlito"/>
              </a:rPr>
              <a:t>o protótipo de uma rede social </a:t>
            </a:r>
            <a:r>
              <a:rPr sz="2800" spc="-20" dirty="0">
                <a:latin typeface="Carlito"/>
                <a:cs typeface="Carlito"/>
              </a:rPr>
              <a:t>com </a:t>
            </a:r>
            <a:r>
              <a:rPr sz="2800" spc="-5" dirty="0">
                <a:latin typeface="Carlito"/>
                <a:cs typeface="Carlito"/>
              </a:rPr>
              <a:t>o </a:t>
            </a:r>
            <a:r>
              <a:rPr lang="pt-BR" sz="2800" spc="-25" dirty="0">
                <a:latin typeface="Carlito"/>
                <a:cs typeface="Carlito"/>
              </a:rPr>
              <a:t>foco em trabalhos voluntários e projetos humanitários</a:t>
            </a:r>
            <a:r>
              <a:rPr sz="2800" spc="-25" dirty="0">
                <a:latin typeface="Carlito"/>
                <a:cs typeface="Carlito"/>
              </a:rPr>
              <a:t>. </a:t>
            </a:r>
            <a:r>
              <a:rPr sz="2800" spc="-35" dirty="0">
                <a:latin typeface="Carlito"/>
                <a:cs typeface="Carlito"/>
              </a:rPr>
              <a:t>Por </a:t>
            </a:r>
            <a:r>
              <a:rPr lang="pt-BR" sz="2800" spc="-35" dirty="0">
                <a:latin typeface="Carlito"/>
                <a:cs typeface="Carlito"/>
              </a:rPr>
              <a:t>meio disso buscamos encontrar possíveis projetos semelhantes na área, além de identificar por meio de rede sociais existentes seu funcionamento e forma de apresentação de conteúdo para o usuário</a:t>
            </a:r>
            <a:r>
              <a:rPr sz="2800" spc="-2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189230" marR="5080" indent="-177165" algn="just">
              <a:lnSpc>
                <a:spcPct val="100000"/>
              </a:lnSpc>
              <a:spcBef>
                <a:spcPts val="115"/>
              </a:spcBef>
              <a:buSzPct val="96428"/>
              <a:buFont typeface="Arial"/>
              <a:buChar char="▪"/>
              <a:tabLst>
                <a:tab pos="193675" algn="l"/>
              </a:tabLst>
            </a:pPr>
            <a:r>
              <a:rPr sz="2800" spc="-15" dirty="0">
                <a:latin typeface="Carlito"/>
                <a:cs typeface="Carlito"/>
              </a:rPr>
              <a:t>Como</a:t>
            </a:r>
            <a:r>
              <a:rPr lang="pt-BR" sz="2800" spc="-15" dirty="0">
                <a:latin typeface="Carlito"/>
                <a:cs typeface="Carlito"/>
              </a:rPr>
              <a:t> </a:t>
            </a:r>
            <a:r>
              <a:rPr sz="2800" spc="-20" dirty="0" err="1">
                <a:latin typeface="Carlito"/>
                <a:cs typeface="Carlito"/>
              </a:rPr>
              <a:t>obje</a:t>
            </a:r>
            <a:r>
              <a:rPr lang="pt-BR" sz="2800" spc="-20" dirty="0" err="1">
                <a:latin typeface="Carlito"/>
                <a:cs typeface="Carlito"/>
              </a:rPr>
              <a:t>tivo</a:t>
            </a:r>
            <a:r>
              <a:rPr lang="pt-BR" sz="2800" spc="-20" dirty="0">
                <a:latin typeface="Carlito"/>
                <a:cs typeface="Carlito"/>
              </a:rPr>
              <a:t> final buscamos apresentar um vislumbre de como funcionaria essa rede na prática e que tipo de conteúdo seria apresentado aos usuários ao acessa-la</a:t>
            </a:r>
            <a:r>
              <a:rPr sz="2800" spc="-2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602995"/>
            <a:ext cx="2480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Solução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2660" y="1780412"/>
            <a:ext cx="1026795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 algn="just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lang="pt-BR" sz="2800" spc="-15" dirty="0">
                <a:latin typeface="Carlito"/>
                <a:cs typeface="Carlito"/>
              </a:rPr>
              <a:t>Desenvolvemos uma plataforma com o objetivo de incentivar o desenvolvimento da cultura do voluntariado, incentivar o engajamento de voluntários em nossos projetos, dando liberdade de escolha quanto a causa em que desejam atuar e de que forma contribuirão para o melhor resultado das atividades propostas pelo Programa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602995"/>
            <a:ext cx="2294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Método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24912" y="1600200"/>
            <a:ext cx="10390505" cy="392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715" indent="-177165" algn="just"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Inicialme</a:t>
            </a:r>
            <a:r>
              <a:rPr lang="pt-BR" sz="2800" spc="-25" dirty="0">
                <a:latin typeface="Carlito"/>
                <a:cs typeface="Carlito"/>
              </a:rPr>
              <a:t>n</a:t>
            </a:r>
            <a:r>
              <a:rPr lang="pt-BR" sz="2800" spc="-30" dirty="0">
                <a:latin typeface="Carlito"/>
                <a:cs typeface="Carlito"/>
              </a:rPr>
              <a:t>t</a:t>
            </a:r>
            <a:r>
              <a:rPr lang="pt-BR" sz="2800" spc="-5" dirty="0">
                <a:latin typeface="Carlito"/>
                <a:cs typeface="Carlito"/>
              </a:rPr>
              <a:t>e </a:t>
            </a:r>
            <a:r>
              <a:rPr lang="pt-BR" sz="2800" spc="-70" dirty="0">
                <a:latin typeface="Carlito"/>
                <a:cs typeface="Carlito"/>
              </a:rPr>
              <a:t>f</a:t>
            </a:r>
            <a:r>
              <a:rPr lang="pt-BR" sz="2800" spc="-10" dirty="0">
                <a:latin typeface="Carlito"/>
                <a:cs typeface="Carlito"/>
              </a:rPr>
              <a:t>o</a:t>
            </a:r>
            <a:r>
              <a:rPr lang="pt-BR" sz="2800" spc="-5" dirty="0">
                <a:latin typeface="Carlito"/>
                <a:cs typeface="Carlito"/>
              </a:rPr>
              <a:t>i </a:t>
            </a:r>
            <a:r>
              <a:rPr lang="pt-BR" sz="2800" spc="-80" dirty="0">
                <a:latin typeface="Carlito"/>
                <a:cs typeface="Carlito"/>
              </a:rPr>
              <a:t>f</a:t>
            </a:r>
            <a:r>
              <a:rPr lang="pt-BR" sz="2800" spc="-5" dirty="0">
                <a:latin typeface="Carlito"/>
                <a:cs typeface="Carlito"/>
              </a:rPr>
              <a:t>e</a:t>
            </a:r>
            <a:r>
              <a:rPr lang="pt-BR" sz="2800" spc="-15" dirty="0">
                <a:latin typeface="Carlito"/>
                <a:cs typeface="Carlito"/>
              </a:rPr>
              <a:t>i</a:t>
            </a:r>
            <a:r>
              <a:rPr lang="pt-BR" sz="2800" spc="-35" dirty="0">
                <a:latin typeface="Carlito"/>
                <a:cs typeface="Carlito"/>
              </a:rPr>
              <a:t>t</a:t>
            </a:r>
            <a:r>
              <a:rPr lang="pt-BR" sz="2800" spc="-5" dirty="0">
                <a:latin typeface="Carlito"/>
                <a:cs typeface="Carlito"/>
              </a:rPr>
              <a:t>o </a:t>
            </a:r>
            <a:r>
              <a:rPr lang="pt-BR" sz="2800" spc="-10" dirty="0">
                <a:latin typeface="Carlito"/>
                <a:cs typeface="Carlito"/>
              </a:rPr>
              <a:t>um</a:t>
            </a:r>
            <a:r>
              <a:rPr lang="pt-BR" sz="2800" spc="-5" dirty="0">
                <a:latin typeface="Carlito"/>
                <a:cs typeface="Carlito"/>
              </a:rPr>
              <a:t>a </a:t>
            </a:r>
            <a:r>
              <a:rPr lang="pt-BR" sz="2800" spc="-10" dirty="0">
                <a:latin typeface="Carlito"/>
                <a:cs typeface="Carlito"/>
              </a:rPr>
              <a:t>pes</a:t>
            </a:r>
            <a:r>
              <a:rPr lang="pt-BR" sz="2800" dirty="0">
                <a:latin typeface="Carlito"/>
                <a:cs typeface="Carlito"/>
              </a:rPr>
              <a:t>q</a:t>
            </a:r>
            <a:r>
              <a:rPr lang="pt-BR" sz="2800" spc="-10" dirty="0">
                <a:latin typeface="Carlito"/>
                <a:cs typeface="Carlito"/>
              </a:rPr>
              <a:t>uis</a:t>
            </a:r>
            <a:r>
              <a:rPr lang="pt-BR" sz="2800" spc="-5" dirty="0">
                <a:latin typeface="Carlito"/>
                <a:cs typeface="Carlito"/>
              </a:rPr>
              <a:t>a ind</a:t>
            </a:r>
            <a:r>
              <a:rPr lang="pt-BR" sz="2800" spc="-20" dirty="0">
                <a:latin typeface="Carlito"/>
                <a:cs typeface="Carlito"/>
              </a:rPr>
              <a:t>i</a:t>
            </a:r>
            <a:r>
              <a:rPr lang="pt-BR" sz="2800" spc="-5" dirty="0">
                <a:latin typeface="Carlito"/>
                <a:cs typeface="Carlito"/>
              </a:rPr>
              <a:t>vidual </a:t>
            </a:r>
            <a:r>
              <a:rPr lang="pt-BR" sz="2800" spc="-10" dirty="0">
                <a:latin typeface="Carlito"/>
                <a:cs typeface="Carlito"/>
              </a:rPr>
              <a:t>pa</a:t>
            </a:r>
            <a:r>
              <a:rPr lang="pt-BR" sz="2800" spc="-65" dirty="0">
                <a:latin typeface="Carlito"/>
                <a:cs typeface="Carlito"/>
              </a:rPr>
              <a:t>r</a:t>
            </a:r>
            <a:r>
              <a:rPr lang="pt-BR" sz="2800" spc="-5" dirty="0">
                <a:latin typeface="Carlito"/>
                <a:cs typeface="Carlito"/>
              </a:rPr>
              <a:t>a </a:t>
            </a:r>
            <a:r>
              <a:rPr lang="pt-BR" sz="2800" spc="-10" dirty="0">
                <a:latin typeface="Carlito"/>
                <a:cs typeface="Carlito"/>
              </a:rPr>
              <a:t>p</a:t>
            </a:r>
            <a:r>
              <a:rPr lang="pt-BR" sz="2800" spc="-55" dirty="0">
                <a:latin typeface="Carlito"/>
                <a:cs typeface="Carlito"/>
              </a:rPr>
              <a:t>r</a:t>
            </a:r>
            <a:r>
              <a:rPr lang="pt-BR" sz="2800" spc="-10" dirty="0">
                <a:latin typeface="Carlito"/>
                <a:cs typeface="Carlito"/>
              </a:rPr>
              <a:t>ocu</a:t>
            </a:r>
            <a:r>
              <a:rPr lang="pt-BR" sz="2800" spc="-75" dirty="0">
                <a:latin typeface="Carlito"/>
                <a:cs typeface="Carlito"/>
              </a:rPr>
              <a:t>r</a:t>
            </a:r>
            <a:r>
              <a:rPr lang="pt-BR" sz="2800" spc="-5" dirty="0">
                <a:latin typeface="Carlito"/>
                <a:cs typeface="Carlito"/>
              </a:rPr>
              <a:t>a </a:t>
            </a:r>
            <a:r>
              <a:rPr lang="pt-BR" sz="2800" spc="-15" dirty="0">
                <a:latin typeface="Carlito"/>
                <a:cs typeface="Carlito"/>
              </a:rPr>
              <a:t>de</a:t>
            </a:r>
            <a:r>
              <a:rPr lang="pt-BR" sz="2800" dirty="0">
                <a:latin typeface="Carlito"/>
                <a:cs typeface="Carlito"/>
              </a:rPr>
              <a:t> </a:t>
            </a:r>
            <a:r>
              <a:rPr lang="pt-BR" sz="2800" spc="-15" dirty="0">
                <a:latin typeface="Carlito"/>
                <a:cs typeface="Carlito"/>
              </a:rPr>
              <a:t>conteúdos </a:t>
            </a:r>
            <a:r>
              <a:rPr lang="pt-BR" sz="2800" spc="-10" dirty="0">
                <a:latin typeface="Carlito"/>
                <a:cs typeface="Carlito"/>
              </a:rPr>
              <a:t>relacionados </a:t>
            </a:r>
            <a:r>
              <a:rPr lang="pt-BR" sz="2800" spc="-5" dirty="0">
                <a:latin typeface="Carlito"/>
                <a:cs typeface="Carlito"/>
              </a:rPr>
              <a:t>ao </a:t>
            </a:r>
            <a:r>
              <a:rPr lang="pt-BR" sz="2800" spc="-10" dirty="0">
                <a:latin typeface="Carlito"/>
                <a:cs typeface="Carlito"/>
              </a:rPr>
              <a:t>tema seja </a:t>
            </a:r>
            <a:r>
              <a:rPr lang="pt-BR" sz="2800" spc="-5" dirty="0">
                <a:latin typeface="Carlito"/>
                <a:cs typeface="Carlito"/>
              </a:rPr>
              <a:t>em </a:t>
            </a:r>
            <a:r>
              <a:rPr lang="pt-BR" sz="2800" spc="-15" dirty="0">
                <a:latin typeface="Carlito"/>
                <a:cs typeface="Carlito"/>
              </a:rPr>
              <a:t>sites </a:t>
            </a:r>
            <a:r>
              <a:rPr lang="pt-BR" sz="2800" spc="-5" dirty="0">
                <a:latin typeface="Carlito"/>
                <a:cs typeface="Carlito"/>
              </a:rPr>
              <a:t>ou</a:t>
            </a:r>
            <a:r>
              <a:rPr lang="pt-BR" sz="2800" spc="185" dirty="0">
                <a:latin typeface="Carlito"/>
                <a:cs typeface="Carlito"/>
              </a:rPr>
              <a:t> </a:t>
            </a:r>
            <a:r>
              <a:rPr lang="pt-BR" sz="2800" spc="-10" dirty="0">
                <a:latin typeface="Carlito"/>
                <a:cs typeface="Carlito"/>
              </a:rPr>
              <a:t>artigos</a:t>
            </a:r>
            <a:endParaRPr lang="pt-BR" spc="-5" dirty="0"/>
          </a:p>
          <a:p>
            <a:pPr marL="189230" marR="5715" indent="-177165" algn="just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spc="-5" dirty="0"/>
              <a:t>A </a:t>
            </a:r>
            <a:r>
              <a:rPr spc="-10" dirty="0"/>
              <a:t>partir disso por </a:t>
            </a:r>
            <a:r>
              <a:rPr spc="-5" dirty="0"/>
              <a:t>meio de uma discussão </a:t>
            </a:r>
            <a:r>
              <a:rPr spc="-25" dirty="0"/>
              <a:t>foi feito </a:t>
            </a:r>
            <a:r>
              <a:rPr spc="-10" dirty="0"/>
              <a:t>uma </a:t>
            </a:r>
            <a:r>
              <a:rPr spc="-15" dirty="0"/>
              <a:t>síntese </a:t>
            </a:r>
            <a:r>
              <a:rPr spc="-5" dirty="0"/>
              <a:t>de </a:t>
            </a:r>
            <a:r>
              <a:rPr spc="-10" dirty="0"/>
              <a:t>todo  </a:t>
            </a:r>
            <a:r>
              <a:rPr spc="-5" dirty="0"/>
              <a:t>o </a:t>
            </a:r>
            <a:r>
              <a:rPr spc="-15" dirty="0"/>
              <a:t>conteúdo </a:t>
            </a:r>
            <a:r>
              <a:rPr spc="-10" dirty="0"/>
              <a:t>buscado </a:t>
            </a:r>
            <a:r>
              <a:rPr spc="-25" dirty="0"/>
              <a:t>para </a:t>
            </a:r>
            <a:r>
              <a:rPr spc="-5" dirty="0"/>
              <a:t>a </a:t>
            </a:r>
            <a:r>
              <a:rPr spc="-15" dirty="0" err="1"/>
              <a:t>elaboração</a:t>
            </a:r>
            <a:r>
              <a:rPr lang="pt-BR" spc="-15" dirty="0"/>
              <a:t> do layout do projeto</a:t>
            </a:r>
            <a:endParaRPr lang="pt-BR" spc="-10" dirty="0"/>
          </a:p>
          <a:p>
            <a:pPr marL="189230" marR="5080" indent="-177165" algn="just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pc="-5" dirty="0"/>
              <a:t>Depois de </a:t>
            </a:r>
            <a:r>
              <a:rPr lang="pt-BR" spc="-15" dirty="0"/>
              <a:t>toda a pesquisa realizada</a:t>
            </a:r>
            <a:r>
              <a:rPr lang="pt-BR" spc="-25" dirty="0"/>
              <a:t>, </a:t>
            </a:r>
            <a:r>
              <a:rPr lang="pt-BR" spc="-30" dirty="0"/>
              <a:t>foram </a:t>
            </a:r>
            <a:r>
              <a:rPr lang="pt-BR" spc="-25" dirty="0"/>
              <a:t>feitas </a:t>
            </a:r>
            <a:r>
              <a:rPr lang="pt-BR" spc="-10" dirty="0"/>
              <a:t>revisões </a:t>
            </a:r>
            <a:r>
              <a:rPr lang="pt-BR" spc="-25" dirty="0"/>
              <a:t>para  </a:t>
            </a:r>
            <a:r>
              <a:rPr lang="pt-BR" spc="-15" dirty="0"/>
              <a:t>correções </a:t>
            </a:r>
            <a:r>
              <a:rPr lang="pt-BR" spc="-5" dirty="0"/>
              <a:t>e </a:t>
            </a:r>
            <a:r>
              <a:rPr lang="pt-BR" spc="-20" dirty="0"/>
              <a:t>organização </a:t>
            </a:r>
            <a:r>
              <a:rPr lang="pt-BR" spc="-5" dirty="0"/>
              <a:t>do </a:t>
            </a:r>
            <a:r>
              <a:rPr lang="pt-BR" spc="-15" dirty="0"/>
              <a:t>conteúdo </a:t>
            </a:r>
            <a:r>
              <a:rPr lang="pt-BR" spc="-5" dirty="0"/>
              <a:t>de </a:t>
            </a:r>
            <a:r>
              <a:rPr lang="pt-BR" spc="-35" dirty="0"/>
              <a:t>fato </a:t>
            </a:r>
            <a:r>
              <a:rPr lang="pt-BR" spc="-20" dirty="0"/>
              <a:t>relevante </a:t>
            </a:r>
            <a:r>
              <a:rPr lang="pt-BR" spc="-5" dirty="0"/>
              <a:t>e </a:t>
            </a:r>
            <a:r>
              <a:rPr lang="pt-BR" spc="-10" dirty="0"/>
              <a:t>útil </a:t>
            </a:r>
            <a:r>
              <a:rPr lang="pt-BR" spc="-25" dirty="0"/>
              <a:t>para </a:t>
            </a:r>
            <a:r>
              <a:rPr lang="pt-BR" spc="-5" dirty="0"/>
              <a:t>o  </a:t>
            </a:r>
            <a:r>
              <a:rPr lang="pt-BR" spc="-10" dirty="0"/>
              <a:t>trabalho</a:t>
            </a:r>
          </a:p>
          <a:p>
            <a:pPr marL="189230" marR="5715" indent="-177165" algn="just">
              <a:lnSpc>
                <a:spcPct val="100000"/>
              </a:lnSpc>
              <a:spcBef>
                <a:spcPts val="100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spc="-5" dirty="0"/>
              <a:t>No </a:t>
            </a:r>
            <a:r>
              <a:rPr spc="-10" dirty="0"/>
              <a:t>final </a:t>
            </a:r>
            <a:r>
              <a:rPr dirty="0"/>
              <a:t>de </a:t>
            </a:r>
            <a:r>
              <a:rPr spc="-5" dirty="0"/>
              <a:t>tudo </a:t>
            </a:r>
            <a:r>
              <a:rPr spc="-10" dirty="0"/>
              <a:t>utilizando </a:t>
            </a:r>
            <a:r>
              <a:rPr spc="-5" dirty="0" err="1"/>
              <a:t>tecnologias</a:t>
            </a:r>
            <a:r>
              <a:rPr spc="-5" dirty="0"/>
              <a:t> </a:t>
            </a:r>
            <a:r>
              <a:rPr lang="pt-BR" spc="-5" dirty="0"/>
              <a:t>de </a:t>
            </a:r>
            <a:r>
              <a:rPr spc="-10" dirty="0"/>
              <a:t>HTML</a:t>
            </a:r>
            <a:r>
              <a:rPr lang="pt-BR" spc="-10" dirty="0"/>
              <a:t>,</a:t>
            </a:r>
            <a:r>
              <a:rPr spc="-5" dirty="0"/>
              <a:t> CSS</a:t>
            </a:r>
            <a:r>
              <a:rPr lang="pt-BR" spc="-5" dirty="0"/>
              <a:t> e </a:t>
            </a:r>
            <a:r>
              <a:rPr lang="pt-BR" spc="-5" dirty="0" err="1"/>
              <a:t>JavaScript</a:t>
            </a:r>
            <a:r>
              <a:rPr spc="-5" dirty="0"/>
              <a:t> </a:t>
            </a:r>
            <a:r>
              <a:rPr spc="-25" dirty="0"/>
              <a:t>foi </a:t>
            </a:r>
            <a:r>
              <a:rPr spc="-15" dirty="0"/>
              <a:t>desenvolvido  </a:t>
            </a:r>
            <a:r>
              <a:rPr spc="-10" dirty="0"/>
              <a:t>um </a:t>
            </a:r>
            <a:r>
              <a:rPr spc="-15" dirty="0"/>
              <a:t>site</a:t>
            </a:r>
            <a:r>
              <a:rPr lang="pt-BR" spc="-15" dirty="0"/>
              <a:t> aplicando todo o conteúdo proposto</a:t>
            </a:r>
            <a:endParaRPr spc="-1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900747" y="1371600"/>
            <a:ext cx="10390505" cy="34721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 algn="just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pc="-5" dirty="0"/>
              <a:t>Depois do layout definido, buscamos inserir exemplos de possíveis posts e noticias(reais ou fictícias) que poderiam ser colocados na pagina por meio dos usuários.</a:t>
            </a:r>
          </a:p>
          <a:p>
            <a:pPr marL="189230" marR="5080" indent="-177165" algn="just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pc="-5" dirty="0"/>
              <a:t>Foram definido tipos de seções, onde os posts principais em foco seriam posts de paginas ou pessoas que o usuário acompanha, ao lado da tela ficariam os posts em destaque na rede social como um todo, e abaixo com um pouco menos de foco ficariam projetos e campanhas aleatórios para incentivo de apoio ao usuário.</a:t>
            </a:r>
          </a:p>
        </p:txBody>
      </p:sp>
    </p:spTree>
    <p:extLst>
      <p:ext uri="{BB962C8B-B14F-4D97-AF65-F5344CB8AC3E}">
        <p14:creationId xmlns:p14="http://schemas.microsoft.com/office/powerpoint/2010/main" val="382919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412241"/>
            <a:ext cx="3100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Result</a:t>
            </a:r>
            <a:r>
              <a:rPr spc="-20" dirty="0"/>
              <a:t>a</a:t>
            </a:r>
            <a:r>
              <a:rPr dirty="0"/>
              <a:t>do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600200"/>
            <a:ext cx="11293475" cy="2610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 algn="just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O projeto atende ao que se propõe, tendo um layout simples e de fácil utilização que apresenta ao usuário uma rede social dinâmica e interativa</a:t>
            </a:r>
            <a:r>
              <a:rPr sz="2800" spc="-15" dirty="0">
                <a:latin typeface="Carlito"/>
                <a:cs typeface="Carlito"/>
              </a:rPr>
              <a:t>.</a:t>
            </a:r>
            <a:endParaRPr sz="2800" dirty="0">
              <a:latin typeface="Carlito"/>
              <a:cs typeface="Carlito"/>
            </a:endParaRPr>
          </a:p>
          <a:p>
            <a:pPr marL="189230" marR="5715" indent="-177165" algn="just">
              <a:lnSpc>
                <a:spcPct val="100000"/>
              </a:lnSpc>
              <a:spcBef>
                <a:spcPts val="110"/>
              </a:spcBef>
              <a:buSzPct val="96428"/>
              <a:buFont typeface="Arial"/>
              <a:buChar char="▪"/>
              <a:tabLst>
                <a:tab pos="193040" algn="l"/>
              </a:tabLst>
            </a:pPr>
            <a:r>
              <a:rPr lang="pt-BR" sz="2800" spc="-5" dirty="0">
                <a:latin typeface="Carlito"/>
                <a:cs typeface="Carlito"/>
              </a:rPr>
              <a:t>A solução apesar de não ser funcional e não ser um aplicativo em si, ela é completamente funcional se adaptando a telas menores e dando um vislumbre do que ela seria caso também fosse um aplicativo para celular e não apenas um site.</a:t>
            </a:r>
            <a:endParaRPr sz="2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927" y="414655"/>
            <a:ext cx="441947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5" dirty="0"/>
              <a:t>Social </a:t>
            </a:r>
            <a:r>
              <a:rPr lang="pt-BR" spc="-5" dirty="0" err="1"/>
              <a:t>Group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03655" y="1372936"/>
            <a:ext cx="1104201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lang="pt-BR" sz="2800" spc="-5" dirty="0">
                <a:latin typeface="Carlito"/>
                <a:cs typeface="Carlito"/>
              </a:rPr>
              <a:t>O nome Social </a:t>
            </a:r>
            <a:r>
              <a:rPr lang="pt-BR" sz="2800" spc="-5" dirty="0" err="1">
                <a:latin typeface="Carlito"/>
                <a:cs typeface="Carlito"/>
              </a:rPr>
              <a:t>Group</a:t>
            </a:r>
            <a:r>
              <a:rPr lang="pt-BR" sz="2800" spc="-5" dirty="0">
                <a:latin typeface="Carlito"/>
                <a:cs typeface="Carlito"/>
              </a:rPr>
              <a:t> ainda ficou definido como nome provisório, não sendo o provável nome definitivo caso seguíssemos com o projeto</a:t>
            </a:r>
            <a:endParaRPr sz="2800" dirty="0">
              <a:latin typeface="Carlito"/>
              <a:cs typeface="Carli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F5A2F7-2739-48B8-FF04-905EA95D1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514600"/>
            <a:ext cx="6875292" cy="33613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291" y="420446"/>
            <a:ext cx="3714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Parte</a:t>
            </a:r>
            <a:r>
              <a:rPr spc="-125" dirty="0"/>
              <a:t> </a:t>
            </a:r>
            <a:r>
              <a:rPr dirty="0"/>
              <a:t>inicial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6691" y="1343975"/>
            <a:ext cx="4403326" cy="43467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32766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sz="2800" spc="-5" dirty="0">
                <a:latin typeface="Carlito"/>
                <a:cs typeface="Carlito"/>
              </a:rPr>
              <a:t>Essa é </a:t>
            </a:r>
            <a:r>
              <a:rPr sz="2800" spc="-10" dirty="0">
                <a:latin typeface="Carlito"/>
                <a:cs typeface="Carlito"/>
              </a:rPr>
              <a:t>aparte </a:t>
            </a:r>
            <a:r>
              <a:rPr sz="2800" spc="-5" dirty="0">
                <a:latin typeface="Carlito"/>
                <a:cs typeface="Carlito"/>
              </a:rPr>
              <a:t>inicial </a:t>
            </a:r>
            <a:r>
              <a:rPr sz="2800" spc="-10" dirty="0">
                <a:latin typeface="Carlito"/>
                <a:cs typeface="Carlito"/>
              </a:rPr>
              <a:t>de  </a:t>
            </a:r>
            <a:r>
              <a:rPr sz="2800" spc="-15" dirty="0">
                <a:latin typeface="Carlito"/>
                <a:cs typeface="Carlito"/>
              </a:rPr>
              <a:t>apresentação </a:t>
            </a:r>
            <a:r>
              <a:rPr sz="2800" spc="-5" dirty="0">
                <a:latin typeface="Carlito"/>
                <a:cs typeface="Carlito"/>
              </a:rPr>
              <a:t>do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site</a:t>
            </a:r>
            <a:endParaRPr lang="pt-BR" sz="2800" spc="-15" dirty="0">
              <a:latin typeface="Carlito"/>
              <a:cs typeface="Carlito"/>
            </a:endParaRPr>
          </a:p>
          <a:p>
            <a:pPr marL="189230" marR="32766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lang="pt-BR" sz="2800" spc="-15" dirty="0">
                <a:latin typeface="Carlito"/>
                <a:cs typeface="Carlito"/>
              </a:rPr>
              <a:t>É apresentado um menu superior, informações do usuário e outros posts na laterais, e os posts principais ocupam maior espaço na tela</a:t>
            </a:r>
          </a:p>
          <a:p>
            <a:pPr marL="189230" marR="32766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sz="2800" spc="-5" dirty="0">
                <a:latin typeface="Carlito"/>
                <a:cs typeface="Carlito"/>
              </a:rPr>
              <a:t>O </a:t>
            </a:r>
            <a:r>
              <a:rPr sz="2800" spc="-15" dirty="0">
                <a:latin typeface="Carlito"/>
                <a:cs typeface="Carlito"/>
              </a:rPr>
              <a:t>site </a:t>
            </a:r>
            <a:r>
              <a:rPr sz="2800" spc="-5" dirty="0">
                <a:latin typeface="Carlito"/>
                <a:cs typeface="Carlito"/>
              </a:rPr>
              <a:t>é acessível </a:t>
            </a:r>
            <a:r>
              <a:rPr sz="2800" spc="-10" dirty="0">
                <a:latin typeface="Carlito"/>
                <a:cs typeface="Carlito"/>
              </a:rPr>
              <a:t>por  </a:t>
            </a:r>
            <a:r>
              <a:rPr sz="2800" spc="-5" dirty="0">
                <a:latin typeface="Carlito"/>
                <a:cs typeface="Carlito"/>
              </a:rPr>
              <a:t>meio do </a:t>
            </a:r>
            <a:r>
              <a:rPr sz="2800" spc="-10" dirty="0">
                <a:latin typeface="Carlito"/>
                <a:cs typeface="Carlito"/>
              </a:rPr>
              <a:t>link</a:t>
            </a:r>
            <a:r>
              <a:rPr sz="2800" spc="-15" dirty="0">
                <a:latin typeface="Carlito"/>
                <a:cs typeface="Carlito"/>
              </a:rPr>
              <a:t> apresentado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0827" y="5301488"/>
            <a:ext cx="575297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400" spc="-10" dirty="0">
                <a:latin typeface="Carlito"/>
                <a:cs typeface="Carlito"/>
              </a:rPr>
              <a:t>https://rubensgabriel.github.io/social_media/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259115-514E-EE2A-9655-52C8C064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17" y="1748316"/>
            <a:ext cx="6875292" cy="33613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063" y="484377"/>
            <a:ext cx="549211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t-BR" spc="-5" dirty="0"/>
              <a:t>Menu superior e lateral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42786" y="2003760"/>
            <a:ext cx="5569585" cy="3902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marR="508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sz="2800" spc="-20" dirty="0">
                <a:latin typeface="Carlito"/>
                <a:cs typeface="Carlito"/>
              </a:rPr>
              <a:t>Parte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5" dirty="0">
                <a:latin typeface="Carlito"/>
                <a:cs typeface="Carlito"/>
              </a:rPr>
              <a:t>site </a:t>
            </a:r>
            <a:r>
              <a:rPr lang="pt-BR" sz="2800" spc="-15" dirty="0">
                <a:latin typeface="Carlito"/>
                <a:cs typeface="Carlito"/>
              </a:rPr>
              <a:t>dedicada para redirecionar o usuário apara seções especificas para realizar doações à instituições, informações de perfil, saber mais sobre o projeto, entre outras coisas</a:t>
            </a:r>
          </a:p>
          <a:p>
            <a:pPr marL="189230" marR="5080" indent="-177165">
              <a:lnSpc>
                <a:spcPct val="100000"/>
              </a:lnSpc>
              <a:spcBef>
                <a:spcPts val="95"/>
              </a:spcBef>
              <a:buFont typeface="Arial"/>
              <a:buChar char="▪"/>
              <a:tabLst>
                <a:tab pos="273685" algn="l"/>
              </a:tabLst>
            </a:pPr>
            <a:r>
              <a:rPr lang="pt-BR" sz="2800" spc="-15" dirty="0">
                <a:latin typeface="Carlito"/>
                <a:cs typeface="Carlito"/>
              </a:rPr>
              <a:t>Todos os botões são interativos incluindo o de pesquisa, porém não levam a lugar algum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D31A8E-28F3-0155-84ED-A09B83A7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757" y="2514600"/>
            <a:ext cx="2153627" cy="364331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91FD450-CE32-C7E0-E15D-84356189F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52059"/>
            <a:ext cx="5619750" cy="5429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E722168-6EA0-B227-AD7E-C3308377E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3429000"/>
            <a:ext cx="1171575" cy="561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973</Words>
  <Application>Microsoft Office PowerPoint</Application>
  <PresentationFormat>Widescreen</PresentationFormat>
  <Paragraphs>61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Carlito</vt:lpstr>
      <vt:lpstr>Office Theme</vt:lpstr>
      <vt:lpstr>Sistemas de Informação  2022-2</vt:lpstr>
      <vt:lpstr>Apresentação</vt:lpstr>
      <vt:lpstr>Solução</vt:lpstr>
      <vt:lpstr>Método</vt:lpstr>
      <vt:lpstr>Apresentação do PowerPoint</vt:lpstr>
      <vt:lpstr>Resultado</vt:lpstr>
      <vt:lpstr>Social Group</vt:lpstr>
      <vt:lpstr>Parte inicial</vt:lpstr>
      <vt:lpstr>Menu superior e lateral</vt:lpstr>
      <vt:lpstr>Boas vindas ao site</vt:lpstr>
      <vt:lpstr>Seção de destaques</vt:lpstr>
      <vt:lpstr>Seções mais abaixo</vt:lpstr>
      <vt:lpstr>Posts Principais</vt:lpstr>
      <vt:lpstr>Responsividade do projeto</vt:lpstr>
      <vt:lpstr>Trecho do código</vt:lpstr>
      <vt:lpstr>Hospedagem</vt:lpstr>
      <vt:lpstr>Considerações finais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Informação  2022-1</dc:title>
  <dc:creator>Rubens Gabriel Rodrigues</dc:creator>
  <cp:lastModifiedBy>Rubens Gabriel Rodrigues</cp:lastModifiedBy>
  <cp:revision>3</cp:revision>
  <dcterms:created xsi:type="dcterms:W3CDTF">2022-11-27T18:30:50Z</dcterms:created>
  <dcterms:modified xsi:type="dcterms:W3CDTF">2022-11-27T20:31:13Z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2022-11-27T00:00:00Z</vt:filetime>
  </property>
</Properties>
</file>