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4C277-B865-4BF4-927E-0729B9152B9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A7F67-056E-426D-A055-EE6F4F55B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82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A7F67-056E-426D-A055-EE6F4F55BEF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1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D7B5D-1A31-8E2A-6788-0D622A91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4BAA4A-E511-63A4-9663-CD84647E4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4B50A7-659F-D18A-E3EA-08FC8BE2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501E28-9F3D-9A2A-F892-2196FADB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3732F-6328-C9C7-00FA-8A5009EE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19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FA4BB-50D5-17EA-0D13-3420891A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718ADC-AE0E-1796-333B-C37290F49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5EE24-5C05-2CC9-E55C-CE14C227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77E9C-D254-4B28-6E67-CD6379A6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61390F-44E0-E956-38CB-9A14817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7AB665-DC1E-3C1C-C488-5F2DA8605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F39F5B-E813-3389-EF7F-EB0C7819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D968F-9955-C90C-C7A6-712EF4BD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6DB61-5BA2-6E49-9669-3AFE56D9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DE8DB-8BCE-E7AD-072A-CD66F467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A5892-F254-9F72-6479-6F5390A7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19183-0FB4-B9C0-90CD-23B76024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FD0E21-C9CB-1CB5-EDB6-C492925A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EDC0B4-D4C1-83C4-AFE9-C036A355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18D1C-E7EC-4B8F-CAF2-C91C3CB1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38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9C659-2AB9-5D51-1588-FD7F82AB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5B6C6C-A7AE-A925-2AF4-41DB2D7D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722599-B41B-0B09-D625-F7FD538E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5723C8-31AA-1E12-696A-6D53CE6F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CD1FC4-C714-5359-F27E-EC7C9628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3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3735C-00C0-21B7-5CEB-82FAAB22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5BF11-2FBE-DC96-5A40-EE9DF04B2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2EE9F7-AE7E-FCC0-489B-471F4F9C0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6E80F6-28CC-059A-CE6D-4B5D03B8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414BE6-6AE2-305E-012A-857A7B84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6F6659-8128-77C6-2C72-BEBB5257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51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DA4F-079F-A8A1-20F2-31983DB5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4E01B-9658-F701-6527-B33B2D967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025872-62B5-128F-7AB8-DFB4717B1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33D800-9086-80CC-DD7E-723A30FF2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16CC00-624E-F690-8422-309AFDB99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E7A5ED-3CE1-3796-02BA-6C496647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0868D7-BFB9-3448-86C3-39352E81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19B0E5-E9C1-76D9-9287-43771D20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9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0FEC-2708-9003-B309-660E5130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77D1E2-2D0B-D51B-494F-1F50BAF5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83C28A-D37D-8233-67BD-61661C4B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AD4D31-EB5F-9A8A-0F00-E2EB9E05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95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6002C2-D115-B1B8-0405-572044E7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3CC9A0-BFAA-1921-7883-FBBFBED9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2BDB6B-26E2-6B24-567A-09A3C5C0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29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FED91-2F70-32E0-C01D-7E8D60FB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DF5A5-E2D1-E53C-6470-0B3A5E807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21D17A-1508-E60C-1F79-C689CAA04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8C5C6E-A82D-FC07-95D9-AC5ED4D3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544C6-60EB-E2D0-DB19-179777E8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ECD2E1-91AC-59E5-F3A8-788576D4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97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F082C-B754-F22F-6061-ECAFE5F8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FE1425-01D0-3C87-C163-000C19D1D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09414B-6464-EF90-8B30-BDEA7306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6A3B19-02F1-82C9-2767-FCC0C444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BFA6DD-7795-D94F-F31F-2B0C46FD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981D2B-31A7-F08B-6248-7EBC6955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2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359DB0-6CF7-BFF9-82EB-A1722568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991311-77A7-46BB-4BE9-A0EAF2CE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1B115-D935-44F7-C9EC-DACAF930B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7392E3-E11B-20C1-C0A3-D8B8B1198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851DBB-FD1A-7A7C-B342-489B53EEB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58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D05444-B165-4A75-11E9-0E992CDC0406}"/>
              </a:ext>
            </a:extLst>
          </p:cNvPr>
          <p:cNvSpPr/>
          <p:nvPr/>
        </p:nvSpPr>
        <p:spPr>
          <a:xfrm>
            <a:off x="1224116" y="1032387"/>
            <a:ext cx="1681316" cy="46457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99B2DF-2CC4-347D-0910-8830491E91B3}"/>
              </a:ext>
            </a:extLst>
          </p:cNvPr>
          <p:cNvSpPr/>
          <p:nvPr/>
        </p:nvSpPr>
        <p:spPr>
          <a:xfrm>
            <a:off x="4053348" y="1150374"/>
            <a:ext cx="2384322" cy="1637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554D95-20FE-3CCC-F407-D31669DC48A9}"/>
              </a:ext>
            </a:extLst>
          </p:cNvPr>
          <p:cNvSpPr/>
          <p:nvPr/>
        </p:nvSpPr>
        <p:spPr>
          <a:xfrm>
            <a:off x="7536427" y="1150374"/>
            <a:ext cx="2384322" cy="1637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da Esquerda para a Direita 6">
            <a:extLst>
              <a:ext uri="{FF2B5EF4-FFF2-40B4-BE49-F238E27FC236}">
                <a16:creationId xmlns:a16="http://schemas.microsoft.com/office/drawing/2014/main" id="{E81CC717-9BAE-6DCB-4602-6AFA59233F14}"/>
              </a:ext>
            </a:extLst>
          </p:cNvPr>
          <p:cNvSpPr/>
          <p:nvPr/>
        </p:nvSpPr>
        <p:spPr>
          <a:xfrm>
            <a:off x="2905432" y="1755053"/>
            <a:ext cx="1125793" cy="346587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6DA4C4-BC94-350B-3422-3FF0F2E13017}"/>
              </a:ext>
            </a:extLst>
          </p:cNvPr>
          <p:cNvSpPr txBox="1"/>
          <p:nvPr/>
        </p:nvSpPr>
        <p:spPr>
          <a:xfrm>
            <a:off x="3097165" y="1128269"/>
            <a:ext cx="884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USB</a:t>
            </a:r>
          </a:p>
          <a:p>
            <a:r>
              <a:rPr lang="pt-BR" sz="2000" b="1" dirty="0"/>
              <a:t>Serial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9EFD06-C5A8-AF9C-B7D5-C46CC3DF96A6}"/>
              </a:ext>
            </a:extLst>
          </p:cNvPr>
          <p:cNvSpPr txBox="1"/>
          <p:nvPr/>
        </p:nvSpPr>
        <p:spPr>
          <a:xfrm>
            <a:off x="1224116" y="558553"/>
            <a:ext cx="168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Computador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B1C0A7-24FE-A972-FCBF-5DFF6B633E84}"/>
              </a:ext>
            </a:extLst>
          </p:cNvPr>
          <p:cNvSpPr txBox="1"/>
          <p:nvPr/>
        </p:nvSpPr>
        <p:spPr>
          <a:xfrm>
            <a:off x="4925961" y="750264"/>
            <a:ext cx="1170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VFO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56BC292-0549-A640-2A8E-284F332BA8A4}"/>
              </a:ext>
            </a:extLst>
          </p:cNvPr>
          <p:cNvSpPr/>
          <p:nvPr/>
        </p:nvSpPr>
        <p:spPr>
          <a:xfrm>
            <a:off x="6081252" y="1887794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328618F-F992-DC0E-780E-324636798C34}"/>
              </a:ext>
            </a:extLst>
          </p:cNvPr>
          <p:cNvSpPr/>
          <p:nvPr/>
        </p:nvSpPr>
        <p:spPr>
          <a:xfrm>
            <a:off x="6081252" y="2391140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B48A5FC-58F4-3918-B31E-CB346F457BBE}"/>
              </a:ext>
            </a:extLst>
          </p:cNvPr>
          <p:cNvSpPr/>
          <p:nvPr/>
        </p:nvSpPr>
        <p:spPr>
          <a:xfrm>
            <a:off x="7737991" y="1852765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4758299-F83C-41BE-544D-0388881D9FE9}"/>
              </a:ext>
            </a:extLst>
          </p:cNvPr>
          <p:cNvSpPr/>
          <p:nvPr/>
        </p:nvSpPr>
        <p:spPr>
          <a:xfrm>
            <a:off x="7740447" y="2363429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F6A92D2-C739-D4F7-8A9D-7C6FAECA572B}"/>
              </a:ext>
            </a:extLst>
          </p:cNvPr>
          <p:cNvSpPr/>
          <p:nvPr/>
        </p:nvSpPr>
        <p:spPr>
          <a:xfrm>
            <a:off x="7737991" y="1371599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E03BA-F7D4-DDCF-37E8-E3563F767D14}"/>
              </a:ext>
            </a:extLst>
          </p:cNvPr>
          <p:cNvSpPr txBox="1"/>
          <p:nvPr/>
        </p:nvSpPr>
        <p:spPr>
          <a:xfrm>
            <a:off x="7873621" y="750264"/>
            <a:ext cx="147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QSE/QSD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2FAFB3-AADD-D94F-BE01-17BE82079EAA}"/>
              </a:ext>
            </a:extLst>
          </p:cNvPr>
          <p:cNvSpPr txBox="1"/>
          <p:nvPr/>
        </p:nvSpPr>
        <p:spPr>
          <a:xfrm>
            <a:off x="1474872" y="2378177"/>
            <a:ext cx="12682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HDSDR</a:t>
            </a:r>
          </a:p>
          <a:p>
            <a:r>
              <a:rPr lang="pt-BR" sz="2000" b="1" dirty="0"/>
              <a:t>        +</a:t>
            </a:r>
          </a:p>
          <a:p>
            <a:r>
              <a:rPr lang="pt-BR" sz="2000" b="1" dirty="0"/>
              <a:t>Omni-</a:t>
            </a:r>
            <a:r>
              <a:rPr lang="pt-BR" sz="2000" b="1" dirty="0" err="1"/>
              <a:t>Rig</a:t>
            </a:r>
            <a:endParaRPr lang="pt-BR" sz="2000" b="1" dirty="0"/>
          </a:p>
          <a:p>
            <a:r>
              <a:rPr lang="pt-BR" sz="2000" b="1" dirty="0"/>
              <a:t>      ou</a:t>
            </a:r>
          </a:p>
          <a:p>
            <a:r>
              <a:rPr lang="pt-BR" sz="2000" b="1" dirty="0"/>
              <a:t>    DLL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2AD33B-5506-D380-AC01-792F4E7B5E81}"/>
              </a:ext>
            </a:extLst>
          </p:cNvPr>
          <p:cNvSpPr txBox="1"/>
          <p:nvPr/>
        </p:nvSpPr>
        <p:spPr>
          <a:xfrm>
            <a:off x="5641708" y="1828802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0º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BB31AC0-1AA9-0D1F-621F-32C569023A82}"/>
              </a:ext>
            </a:extLst>
          </p:cNvPr>
          <p:cNvSpPr txBox="1"/>
          <p:nvPr/>
        </p:nvSpPr>
        <p:spPr>
          <a:xfrm>
            <a:off x="5573580" y="2301698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90º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A6C8175D-DA74-98A7-2FF7-2AADD28711FE}"/>
              </a:ext>
            </a:extLst>
          </p:cNvPr>
          <p:cNvSpPr/>
          <p:nvPr/>
        </p:nvSpPr>
        <p:spPr>
          <a:xfrm>
            <a:off x="6483924" y="1865345"/>
            <a:ext cx="951721" cy="320662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ACEFE10B-F9A6-370E-3AA8-81ED9EA0FE65}"/>
              </a:ext>
            </a:extLst>
          </p:cNvPr>
          <p:cNvSpPr/>
          <p:nvPr/>
        </p:nvSpPr>
        <p:spPr>
          <a:xfrm>
            <a:off x="6508950" y="2313711"/>
            <a:ext cx="951721" cy="320662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35D9806-1F87-4A1E-B672-24074E2863FF}"/>
              </a:ext>
            </a:extLst>
          </p:cNvPr>
          <p:cNvSpPr/>
          <p:nvPr/>
        </p:nvSpPr>
        <p:spPr>
          <a:xfrm>
            <a:off x="7556034" y="3697588"/>
            <a:ext cx="2384322" cy="1637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07014D1-3D91-BD30-B3AE-D099C95002AE}"/>
              </a:ext>
            </a:extLst>
          </p:cNvPr>
          <p:cNvSpPr txBox="1"/>
          <p:nvPr/>
        </p:nvSpPr>
        <p:spPr>
          <a:xfrm>
            <a:off x="7817481" y="3304858"/>
            <a:ext cx="19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Placa de Áudio</a:t>
            </a:r>
          </a:p>
        </p:txBody>
      </p:sp>
      <p:sp>
        <p:nvSpPr>
          <p:cNvPr id="24" name="Seta: da Esquerda para a Direita 23">
            <a:extLst>
              <a:ext uri="{FF2B5EF4-FFF2-40B4-BE49-F238E27FC236}">
                <a16:creationId xmlns:a16="http://schemas.microsoft.com/office/drawing/2014/main" id="{D623AB96-0004-9789-2392-077F923A52D5}"/>
              </a:ext>
            </a:extLst>
          </p:cNvPr>
          <p:cNvSpPr/>
          <p:nvPr/>
        </p:nvSpPr>
        <p:spPr>
          <a:xfrm>
            <a:off x="2915264" y="4327977"/>
            <a:ext cx="4640770" cy="400110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5AF4867-FAB2-B8D2-F591-F5C3016709F0}"/>
              </a:ext>
            </a:extLst>
          </p:cNvPr>
          <p:cNvSpPr txBox="1"/>
          <p:nvPr/>
        </p:nvSpPr>
        <p:spPr>
          <a:xfrm>
            <a:off x="4978445" y="408093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USB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FCBA766-4A3C-29E6-977C-8162A3074AAD}"/>
              </a:ext>
            </a:extLst>
          </p:cNvPr>
          <p:cNvSpPr/>
          <p:nvPr/>
        </p:nvSpPr>
        <p:spPr>
          <a:xfrm>
            <a:off x="9558658" y="3856118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75457F7-7103-90B2-4503-55D46B1578B3}"/>
              </a:ext>
            </a:extLst>
          </p:cNvPr>
          <p:cNvSpPr/>
          <p:nvPr/>
        </p:nvSpPr>
        <p:spPr>
          <a:xfrm>
            <a:off x="9558658" y="4208314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BE680FF-CA0B-C3AB-2E37-04B33505E5A3}"/>
              </a:ext>
            </a:extLst>
          </p:cNvPr>
          <p:cNvSpPr/>
          <p:nvPr/>
        </p:nvSpPr>
        <p:spPr>
          <a:xfrm>
            <a:off x="9557959" y="4601044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FD0E9-ECBB-0C63-5C53-00357AAAF1D9}"/>
              </a:ext>
            </a:extLst>
          </p:cNvPr>
          <p:cNvSpPr/>
          <p:nvPr/>
        </p:nvSpPr>
        <p:spPr>
          <a:xfrm>
            <a:off x="9557959" y="4989692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ECDC66F-11B9-F343-1ACF-A7E24A25055D}"/>
              </a:ext>
            </a:extLst>
          </p:cNvPr>
          <p:cNvSpPr txBox="1"/>
          <p:nvPr/>
        </p:nvSpPr>
        <p:spPr>
          <a:xfrm>
            <a:off x="8908388" y="376667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I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A640CA7-9F72-26B5-04B2-1AE12EC251C3}"/>
              </a:ext>
            </a:extLst>
          </p:cNvPr>
          <p:cNvSpPr txBox="1"/>
          <p:nvPr/>
        </p:nvSpPr>
        <p:spPr>
          <a:xfrm>
            <a:off x="8828436" y="411149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Q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FD29719-2B6A-0E35-77B3-5E21E6CA7E40}"/>
              </a:ext>
            </a:extLst>
          </p:cNvPr>
          <p:cNvSpPr txBox="1"/>
          <p:nvPr/>
        </p:nvSpPr>
        <p:spPr>
          <a:xfrm>
            <a:off x="8940448" y="4499713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I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27E1D0C-6BEC-4387-0A91-E0CA7E1C0FAD}"/>
              </a:ext>
            </a:extLst>
          </p:cNvPr>
          <p:cNvSpPr txBox="1"/>
          <p:nvPr/>
        </p:nvSpPr>
        <p:spPr>
          <a:xfrm>
            <a:off x="8883541" y="490025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Q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DF816FE-F327-4BED-ABAB-0ADD644C6680}"/>
              </a:ext>
            </a:extLst>
          </p:cNvPr>
          <p:cNvSpPr/>
          <p:nvPr/>
        </p:nvSpPr>
        <p:spPr>
          <a:xfrm>
            <a:off x="9622489" y="1291509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54687A0B-0E56-E09E-6AFB-A237D19B4687}"/>
              </a:ext>
            </a:extLst>
          </p:cNvPr>
          <p:cNvSpPr/>
          <p:nvPr/>
        </p:nvSpPr>
        <p:spPr>
          <a:xfrm>
            <a:off x="9622489" y="1643705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60F8A34D-04D5-D913-F52D-9D24D46E7C2A}"/>
              </a:ext>
            </a:extLst>
          </p:cNvPr>
          <p:cNvSpPr/>
          <p:nvPr/>
        </p:nvSpPr>
        <p:spPr>
          <a:xfrm>
            <a:off x="9621790" y="2036435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556C2F6-2CE1-99ED-E431-BEC4ACC680DB}"/>
              </a:ext>
            </a:extLst>
          </p:cNvPr>
          <p:cNvSpPr/>
          <p:nvPr/>
        </p:nvSpPr>
        <p:spPr>
          <a:xfrm>
            <a:off x="9621790" y="2425083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58ABD62-728D-400C-7F8F-16407E1BDEFE}"/>
              </a:ext>
            </a:extLst>
          </p:cNvPr>
          <p:cNvSpPr txBox="1"/>
          <p:nvPr/>
        </p:nvSpPr>
        <p:spPr>
          <a:xfrm>
            <a:off x="8972219" y="1202067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I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6C2A0E8-C9BC-6B87-52D8-8780B2203D03}"/>
              </a:ext>
            </a:extLst>
          </p:cNvPr>
          <p:cNvSpPr txBox="1"/>
          <p:nvPr/>
        </p:nvSpPr>
        <p:spPr>
          <a:xfrm>
            <a:off x="8892267" y="1546883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Q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F32A93C-725B-97AD-237E-9043A2F198FB}"/>
              </a:ext>
            </a:extLst>
          </p:cNvPr>
          <p:cNvSpPr txBox="1"/>
          <p:nvPr/>
        </p:nvSpPr>
        <p:spPr>
          <a:xfrm>
            <a:off x="9004279" y="1935104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I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C4D0AA5-BE4C-D6C5-F2AC-E4E7A636BD57}"/>
              </a:ext>
            </a:extLst>
          </p:cNvPr>
          <p:cNvSpPr txBox="1"/>
          <p:nvPr/>
        </p:nvSpPr>
        <p:spPr>
          <a:xfrm>
            <a:off x="8947372" y="2335641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Q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D678683-9958-033E-DDB1-6B5951D6A1D1}"/>
              </a:ext>
            </a:extLst>
          </p:cNvPr>
          <p:cNvSpPr txBox="1"/>
          <p:nvPr/>
        </p:nvSpPr>
        <p:spPr>
          <a:xfrm>
            <a:off x="7993572" y="1798352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0º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DD3728C-B459-9E15-1403-477384A7810F}"/>
              </a:ext>
            </a:extLst>
          </p:cNvPr>
          <p:cNvSpPr txBox="1"/>
          <p:nvPr/>
        </p:nvSpPr>
        <p:spPr>
          <a:xfrm>
            <a:off x="7953998" y="2257661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90º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FF1C5261-C6F5-2180-9D00-DBCBE1E115D0}"/>
              </a:ext>
            </a:extLst>
          </p:cNvPr>
          <p:cNvSpPr txBox="1"/>
          <p:nvPr/>
        </p:nvSpPr>
        <p:spPr>
          <a:xfrm>
            <a:off x="7958213" y="1282157"/>
            <a:ext cx="1015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Antena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2C975EB1-3A0A-445B-853F-446220898348}"/>
              </a:ext>
            </a:extLst>
          </p:cNvPr>
          <p:cNvCxnSpPr>
            <a:cxnSpLocks/>
          </p:cNvCxnSpPr>
          <p:nvPr/>
        </p:nvCxnSpPr>
        <p:spPr>
          <a:xfrm>
            <a:off x="6984810" y="1482212"/>
            <a:ext cx="739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0F220AE-A8D1-9F80-EACC-7E9BB57303E8}"/>
              </a:ext>
            </a:extLst>
          </p:cNvPr>
          <p:cNvCxnSpPr/>
          <p:nvPr/>
        </p:nvCxnSpPr>
        <p:spPr>
          <a:xfrm>
            <a:off x="6984810" y="645542"/>
            <a:ext cx="0" cy="837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40AF185-58CA-FFA2-77DE-096A154FBB1B}"/>
              </a:ext>
            </a:extLst>
          </p:cNvPr>
          <p:cNvCxnSpPr/>
          <p:nvPr/>
        </p:nvCxnSpPr>
        <p:spPr>
          <a:xfrm>
            <a:off x="6648559" y="391116"/>
            <a:ext cx="336251" cy="269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8D07F1B6-6C91-A4DC-542E-412F5D5BC056}"/>
              </a:ext>
            </a:extLst>
          </p:cNvPr>
          <p:cNvCxnSpPr>
            <a:cxnSpLocks/>
          </p:cNvCxnSpPr>
          <p:nvPr/>
        </p:nvCxnSpPr>
        <p:spPr>
          <a:xfrm flipV="1">
            <a:off x="6984810" y="391116"/>
            <a:ext cx="295472" cy="269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8E09D53-DF6A-4093-F7E8-B58B09DF94CA}"/>
              </a:ext>
            </a:extLst>
          </p:cNvPr>
          <p:cNvCxnSpPr/>
          <p:nvPr/>
        </p:nvCxnSpPr>
        <p:spPr>
          <a:xfrm>
            <a:off x="6648559" y="391116"/>
            <a:ext cx="6317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34886EC-2EFA-644F-2F76-945E13B816AE}"/>
              </a:ext>
            </a:extLst>
          </p:cNvPr>
          <p:cNvSpPr txBox="1"/>
          <p:nvPr/>
        </p:nvSpPr>
        <p:spPr>
          <a:xfrm>
            <a:off x="4053926" y="1946993"/>
            <a:ext cx="1471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       LO em</a:t>
            </a:r>
          </a:p>
          <a:p>
            <a:r>
              <a:rPr lang="pt-BR" sz="2000" b="1" dirty="0"/>
              <a:t>quadratura</a:t>
            </a:r>
          </a:p>
        </p:txBody>
      </p:sp>
      <p:sp>
        <p:nvSpPr>
          <p:cNvPr id="93" name="Seta: Curva para a Esquerda 92">
            <a:extLst>
              <a:ext uri="{FF2B5EF4-FFF2-40B4-BE49-F238E27FC236}">
                <a16:creationId xmlns:a16="http://schemas.microsoft.com/office/drawing/2014/main" id="{8266AAFA-F10D-ADFC-7E3C-D0BA8497C840}"/>
              </a:ext>
            </a:extLst>
          </p:cNvPr>
          <p:cNvSpPr/>
          <p:nvPr/>
        </p:nvSpPr>
        <p:spPr>
          <a:xfrm>
            <a:off x="9940356" y="1799580"/>
            <a:ext cx="1917291" cy="3190112"/>
          </a:xfrm>
          <a:prstGeom prst="curvedLeftArrow">
            <a:avLst>
              <a:gd name="adj1" fmla="val 18795"/>
              <a:gd name="adj2" fmla="val 51312"/>
              <a:gd name="adj3" fmla="val 32692"/>
            </a:avLst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7937699-4C9D-7A70-D0CE-DE69E92C68E7}"/>
              </a:ext>
            </a:extLst>
          </p:cNvPr>
          <p:cNvSpPr txBox="1"/>
          <p:nvPr/>
        </p:nvSpPr>
        <p:spPr>
          <a:xfrm>
            <a:off x="8084158" y="3918817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Input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3187AFF7-5D07-C3B9-272B-6ACC3720DE90}"/>
              </a:ext>
            </a:extLst>
          </p:cNvPr>
          <p:cNvSpPr txBox="1"/>
          <p:nvPr/>
        </p:nvSpPr>
        <p:spPr>
          <a:xfrm>
            <a:off x="8027095" y="4661205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Output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BBC86B9-52E7-9BAB-0817-308C61C89879}"/>
              </a:ext>
            </a:extLst>
          </p:cNvPr>
          <p:cNvSpPr txBox="1"/>
          <p:nvPr/>
        </p:nvSpPr>
        <p:spPr>
          <a:xfrm>
            <a:off x="10472365" y="2654879"/>
            <a:ext cx="938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Cabos</a:t>
            </a:r>
          </a:p>
          <a:p>
            <a:r>
              <a:rPr lang="pt-BR" sz="2000" b="1" dirty="0"/>
              <a:t>    de</a:t>
            </a:r>
          </a:p>
          <a:p>
            <a:r>
              <a:rPr lang="pt-BR" sz="2000" b="1" dirty="0"/>
              <a:t>Áudio</a:t>
            </a:r>
          </a:p>
        </p:txBody>
      </p:sp>
    </p:spTree>
    <p:extLst>
      <p:ext uri="{BB962C8B-B14F-4D97-AF65-F5344CB8AC3E}">
        <p14:creationId xmlns:p14="http://schemas.microsoft.com/office/powerpoint/2010/main" val="2486033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51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Rubens Hubner</dc:creator>
  <cp:lastModifiedBy>Rubens Hubner</cp:lastModifiedBy>
  <cp:revision>26</cp:revision>
  <dcterms:created xsi:type="dcterms:W3CDTF">2024-08-06T15:46:52Z</dcterms:created>
  <dcterms:modified xsi:type="dcterms:W3CDTF">2024-08-06T18:01:05Z</dcterms:modified>
</cp:coreProperties>
</file>