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20FD0-5C1C-024B-E0EA-2DF657FB4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06C908-0D50-8E87-86D0-315E7F4E1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B1E73F-A220-3128-CEFE-713F9919E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9420-67DF-4691-A5C4-CFBD0F6E8457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03A09E-5481-E59F-ECFE-C6DD5EF36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6F52E5-0B12-0280-19AD-BBEA40E3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E5528-DEF3-4375-8035-A8C525BF3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116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FFF05-4345-E33D-D119-233E34F8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BBA7EB4-0030-10EB-1EC9-B581D9325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9E1C25-78EC-DD62-122F-8FE117CF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9420-67DF-4691-A5C4-CFBD0F6E8457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374CC9-C4D9-D706-44B1-160587D5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83C10A-CE17-9E39-E7DF-E565EBA70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E5528-DEF3-4375-8035-A8C525BF3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7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4DEF70-0029-BF62-17CD-7D2CA37F5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7B5636-4728-2B8E-3165-5098E46FF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74806F-B762-01AF-E8F9-54014F9D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9420-67DF-4691-A5C4-CFBD0F6E8457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1FBF8A-9A3A-2818-0DC5-B926D9F96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F2BE32-01AC-D6DB-5CCA-3D9B807D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E5528-DEF3-4375-8035-A8C525BF3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55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9A173-15F1-C6BC-C34A-42AE6802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A46A1B-694A-99FC-B247-695A7455A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07CF7A-5089-4650-D275-228912725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9420-67DF-4691-A5C4-CFBD0F6E8457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6DB246-81AF-7CA1-BA3B-B0D647AB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2EF08A-0AEB-DD01-9BD0-4BAE1336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E5528-DEF3-4375-8035-A8C525BF3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1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661D6-9FC6-D055-1A22-5EBD3AB4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EBB87D-8F9A-C090-0144-CF6F29B31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3A01BD-5A46-0C0D-457F-BAA0F8C6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9420-67DF-4691-A5C4-CFBD0F6E8457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D27CBE-6C21-AB1B-AE14-1AB4A795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AB6472-8E32-62A4-592A-67B24078E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E5528-DEF3-4375-8035-A8C525BF3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57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EC76A-B2AD-DDB5-54E1-C02267295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8DC822-9685-B873-B65E-DFB775F94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264516-9919-5E9B-A714-73DF64519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39B2A9-30CC-A21E-305A-73FFB81F0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9420-67DF-4691-A5C4-CFBD0F6E8457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035E9E-F962-4814-AECD-5A799392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5E9600-81C2-8788-FD82-1BA0076F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E5528-DEF3-4375-8035-A8C525BF3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9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C5DD1-E020-2057-3C63-E2EEEDA50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C107E7-C9C4-BF3B-F467-D22DF1D68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61AD3F-7383-5579-3941-29FE3FAAB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C2951FA-F146-52B0-5336-B6B967E65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E5E2C-596B-2348-AFC5-59885410B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30F04DB-2A59-9BFB-35C4-CDC3EE2B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9420-67DF-4691-A5C4-CFBD0F6E8457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A06CD56-763D-B5B1-17CA-6972159C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532ED53-7182-C636-E9E8-5312BA04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E5528-DEF3-4375-8035-A8C525BF3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95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6EFB4-6B6E-7BD2-D7F5-4E347EFD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7032EA7-0A29-097B-8B18-592B5A718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9420-67DF-4691-A5C4-CFBD0F6E8457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D17EAE7-E27C-24CD-4BC6-3EC686BF4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C6867C-7832-0E2A-19DD-F74F26D7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E5528-DEF3-4375-8035-A8C525BF3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2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05131D-EAB8-86FB-93FC-EA596A8E0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9420-67DF-4691-A5C4-CFBD0F6E8457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D82C3D8-2B39-E792-7091-C75B6BDEE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A04B56-62C3-BBDA-4722-869D8C15A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E5528-DEF3-4375-8035-A8C525BF3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85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C602D-B800-EA49-5504-141A70AF6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EB9671-68C4-CF75-144E-13ECFE132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CCFAA0-3B60-FE51-79E5-F0E50C89A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427E49-BAAE-80D1-577D-F99A81547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9420-67DF-4691-A5C4-CFBD0F6E8457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1C34A8-EBC1-1A25-0F6C-A41DF037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6C41ED-F706-4DA7-91E4-C20B7AB6A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E5528-DEF3-4375-8035-A8C525BF3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33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68485-FD53-BEC7-3411-F3122FA08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C90F349-9DF1-C6CA-1CD5-7374C4806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D69EA7-CE59-8FCB-1003-0840F0129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378CBF-6D32-8484-CB58-62B459207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9420-67DF-4691-A5C4-CFBD0F6E8457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2E90AA-D897-9489-E37F-8F180F3AC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C8043A-E5DB-4EC3-B20A-796C3459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E5528-DEF3-4375-8035-A8C525BF3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06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5B304F5-1ECF-5FA7-FA33-278D6D734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134CC4-169D-4CDE-0C8B-E3012D466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CE1229-A449-7DB4-B55A-701693842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CA9420-67DF-4691-A5C4-CFBD0F6E8457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D7020B-939C-980D-4A5E-4C0CE92E2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60E44F-4EEC-D6C6-0C7F-0AD2C003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2E5528-DEF3-4375-8035-A8C525BF3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90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EBB4806-1871-FE60-CC55-3C3AA5AB63BA}"/>
              </a:ext>
            </a:extLst>
          </p:cNvPr>
          <p:cNvSpPr/>
          <p:nvPr/>
        </p:nvSpPr>
        <p:spPr>
          <a:xfrm>
            <a:off x="442452" y="442453"/>
            <a:ext cx="2669457" cy="584036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A76F2E7-8B8E-8FB6-86D2-AB076872BADF}"/>
              </a:ext>
            </a:extLst>
          </p:cNvPr>
          <p:cNvSpPr txBox="1"/>
          <p:nvPr/>
        </p:nvSpPr>
        <p:spPr>
          <a:xfrm>
            <a:off x="705067" y="-25616"/>
            <a:ext cx="2286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Computador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003103C-5D8F-575F-3E5A-C25DEF136AA2}"/>
              </a:ext>
            </a:extLst>
          </p:cNvPr>
          <p:cNvSpPr/>
          <p:nvPr/>
        </p:nvSpPr>
        <p:spPr>
          <a:xfrm>
            <a:off x="914399" y="737422"/>
            <a:ext cx="1740309" cy="13368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5918772-5131-8F90-A73A-08FA9070B505}"/>
              </a:ext>
            </a:extLst>
          </p:cNvPr>
          <p:cNvSpPr txBox="1"/>
          <p:nvPr/>
        </p:nvSpPr>
        <p:spPr>
          <a:xfrm>
            <a:off x="1106128" y="1128271"/>
            <a:ext cx="1342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Software</a:t>
            </a:r>
          </a:p>
          <a:p>
            <a:r>
              <a:rPr lang="pt-BR" sz="2000" b="1" dirty="0"/>
              <a:t>HDSDR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9907D20-1DE9-C4C5-F50B-007EAECD3DFB}"/>
              </a:ext>
            </a:extLst>
          </p:cNvPr>
          <p:cNvSpPr/>
          <p:nvPr/>
        </p:nvSpPr>
        <p:spPr>
          <a:xfrm>
            <a:off x="914399" y="2630130"/>
            <a:ext cx="1740309" cy="13421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9F88840-5074-0770-87D6-FB8E56D0AD1F}"/>
              </a:ext>
            </a:extLst>
          </p:cNvPr>
          <p:cNvSpPr txBox="1"/>
          <p:nvPr/>
        </p:nvSpPr>
        <p:spPr>
          <a:xfrm>
            <a:off x="1213920" y="2974996"/>
            <a:ext cx="1268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Software</a:t>
            </a:r>
          </a:p>
          <a:p>
            <a:r>
              <a:rPr lang="pt-BR" sz="2000" b="1" dirty="0"/>
              <a:t>Omni-</a:t>
            </a:r>
            <a:r>
              <a:rPr lang="pt-BR" sz="2000" b="1" dirty="0" err="1"/>
              <a:t>Rig</a:t>
            </a:r>
            <a:endParaRPr lang="pt-BR" sz="2000" b="1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143A785-2344-7C64-3B89-1FF068B0F4C8}"/>
              </a:ext>
            </a:extLst>
          </p:cNvPr>
          <p:cNvSpPr/>
          <p:nvPr/>
        </p:nvSpPr>
        <p:spPr>
          <a:xfrm>
            <a:off x="914399" y="4576547"/>
            <a:ext cx="1740310" cy="13421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E63A763-A62C-AD9B-567D-481BD94586B7}"/>
              </a:ext>
            </a:extLst>
          </p:cNvPr>
          <p:cNvSpPr txBox="1"/>
          <p:nvPr/>
        </p:nvSpPr>
        <p:spPr>
          <a:xfrm>
            <a:off x="914399" y="4616248"/>
            <a:ext cx="1740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Arquivo de</a:t>
            </a:r>
          </a:p>
          <a:p>
            <a:r>
              <a:rPr lang="pt-BR" sz="2000" b="1" dirty="0"/>
              <a:t>Configuração</a:t>
            </a:r>
          </a:p>
          <a:p>
            <a:r>
              <a:rPr lang="pt-BR" sz="2000" b="1" dirty="0"/>
              <a:t>    “TS-480”</a:t>
            </a:r>
          </a:p>
        </p:txBody>
      </p:sp>
      <p:sp>
        <p:nvSpPr>
          <p:cNvPr id="10" name="Seta: de Cima para Baixo 9">
            <a:extLst>
              <a:ext uri="{FF2B5EF4-FFF2-40B4-BE49-F238E27FC236}">
                <a16:creationId xmlns:a16="http://schemas.microsoft.com/office/drawing/2014/main" id="{56955C84-E3D0-A37B-7B5D-74C81890FA9B}"/>
              </a:ext>
            </a:extLst>
          </p:cNvPr>
          <p:cNvSpPr/>
          <p:nvPr/>
        </p:nvSpPr>
        <p:spPr>
          <a:xfrm>
            <a:off x="1597341" y="2093043"/>
            <a:ext cx="353963" cy="513737"/>
          </a:xfrm>
          <a:prstGeom prst="upDown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de Cima para Baixo 10">
            <a:extLst>
              <a:ext uri="{FF2B5EF4-FFF2-40B4-BE49-F238E27FC236}">
                <a16:creationId xmlns:a16="http://schemas.microsoft.com/office/drawing/2014/main" id="{2B9E9696-7D11-A29F-3F78-3D9B87CE17C2}"/>
              </a:ext>
            </a:extLst>
          </p:cNvPr>
          <p:cNvSpPr/>
          <p:nvPr/>
        </p:nvSpPr>
        <p:spPr>
          <a:xfrm>
            <a:off x="1619464" y="4012773"/>
            <a:ext cx="353963" cy="513737"/>
          </a:xfrm>
          <a:prstGeom prst="upDown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B9C47EC-8257-0122-21AF-9C0830498A5F}"/>
              </a:ext>
            </a:extLst>
          </p:cNvPr>
          <p:cNvSpPr/>
          <p:nvPr/>
        </p:nvSpPr>
        <p:spPr>
          <a:xfrm>
            <a:off x="4252049" y="1563325"/>
            <a:ext cx="7451415" cy="439957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37A1798-D4BE-5693-C5ED-4C107A073E58}"/>
              </a:ext>
            </a:extLst>
          </p:cNvPr>
          <p:cNvSpPr txBox="1"/>
          <p:nvPr/>
        </p:nvSpPr>
        <p:spPr>
          <a:xfrm>
            <a:off x="7334322" y="1025364"/>
            <a:ext cx="861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VFO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064CCD9-EB63-B3D0-D5EB-1DB771031097}"/>
              </a:ext>
            </a:extLst>
          </p:cNvPr>
          <p:cNvSpPr/>
          <p:nvPr/>
        </p:nvSpPr>
        <p:spPr>
          <a:xfrm>
            <a:off x="4650650" y="2769008"/>
            <a:ext cx="1740310" cy="9033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410D97D-1746-E097-7173-30B93311F25D}"/>
              </a:ext>
            </a:extLst>
          </p:cNvPr>
          <p:cNvSpPr txBox="1"/>
          <p:nvPr/>
        </p:nvSpPr>
        <p:spPr>
          <a:xfrm>
            <a:off x="5040513" y="2920932"/>
            <a:ext cx="11003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Arduino</a:t>
            </a:r>
          </a:p>
          <a:p>
            <a:r>
              <a:rPr lang="pt-BR" sz="2000" b="1" dirty="0"/>
              <a:t>nano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68B2D8E-FA55-419A-8CF5-062574171060}"/>
              </a:ext>
            </a:extLst>
          </p:cNvPr>
          <p:cNvSpPr/>
          <p:nvPr/>
        </p:nvSpPr>
        <p:spPr>
          <a:xfrm>
            <a:off x="7047405" y="2769007"/>
            <a:ext cx="1462407" cy="9033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DDF1B76-C3B7-3A0B-9380-FBCCC6E312E7}"/>
              </a:ext>
            </a:extLst>
          </p:cNvPr>
          <p:cNvSpPr txBox="1"/>
          <p:nvPr/>
        </p:nvSpPr>
        <p:spPr>
          <a:xfrm>
            <a:off x="7193533" y="2859377"/>
            <a:ext cx="1082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módulo</a:t>
            </a:r>
          </a:p>
          <a:p>
            <a:r>
              <a:rPr lang="pt-BR" sz="2000" b="1" dirty="0"/>
              <a:t>SI 5351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7DE28F8-CEB0-BBB0-5DB1-1B0C15555FF4}"/>
              </a:ext>
            </a:extLst>
          </p:cNvPr>
          <p:cNvSpPr/>
          <p:nvPr/>
        </p:nvSpPr>
        <p:spPr>
          <a:xfrm>
            <a:off x="9180588" y="2793112"/>
            <a:ext cx="1462407" cy="9033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CED4858-3E6D-AD00-A4F8-4C2433722AAB}"/>
              </a:ext>
            </a:extLst>
          </p:cNvPr>
          <p:cNvSpPr txBox="1"/>
          <p:nvPr/>
        </p:nvSpPr>
        <p:spPr>
          <a:xfrm>
            <a:off x="9387125" y="2920932"/>
            <a:ext cx="1005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Divisor</a:t>
            </a:r>
          </a:p>
          <a:p>
            <a:r>
              <a:rPr lang="pt-BR" sz="2000" b="1" dirty="0"/>
              <a:t>    :4</a:t>
            </a:r>
          </a:p>
        </p:txBody>
      </p:sp>
      <p:sp>
        <p:nvSpPr>
          <p:cNvPr id="21" name="Seta: da Esquerda para a Direita 20">
            <a:extLst>
              <a:ext uri="{FF2B5EF4-FFF2-40B4-BE49-F238E27FC236}">
                <a16:creationId xmlns:a16="http://schemas.microsoft.com/office/drawing/2014/main" id="{0402B7DF-ABF9-6583-38B8-65465A5EF0BF}"/>
              </a:ext>
            </a:extLst>
          </p:cNvPr>
          <p:cNvSpPr/>
          <p:nvPr/>
        </p:nvSpPr>
        <p:spPr>
          <a:xfrm>
            <a:off x="2654708" y="3019798"/>
            <a:ext cx="1995941" cy="501555"/>
          </a:xfrm>
          <a:prstGeom prst="left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1C544E8-FA6C-8160-9F08-EBDB8AA6F321}"/>
              </a:ext>
            </a:extLst>
          </p:cNvPr>
          <p:cNvSpPr txBox="1"/>
          <p:nvPr/>
        </p:nvSpPr>
        <p:spPr>
          <a:xfrm>
            <a:off x="3268378" y="3373183"/>
            <a:ext cx="861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USB</a:t>
            </a:r>
          </a:p>
          <a:p>
            <a:r>
              <a:rPr lang="pt-BR" sz="2000" b="1" dirty="0"/>
              <a:t>Serial</a:t>
            </a:r>
          </a:p>
        </p:txBody>
      </p:sp>
      <p:sp>
        <p:nvSpPr>
          <p:cNvPr id="23" name="Seta: da Esquerda para a Direita 22">
            <a:extLst>
              <a:ext uri="{FF2B5EF4-FFF2-40B4-BE49-F238E27FC236}">
                <a16:creationId xmlns:a16="http://schemas.microsoft.com/office/drawing/2014/main" id="{91EFAA28-4068-5426-6925-ACBAF6DD87F2}"/>
              </a:ext>
            </a:extLst>
          </p:cNvPr>
          <p:cNvSpPr/>
          <p:nvPr/>
        </p:nvSpPr>
        <p:spPr>
          <a:xfrm>
            <a:off x="8516530" y="3019536"/>
            <a:ext cx="635606" cy="409464"/>
          </a:xfrm>
          <a:prstGeom prst="left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: da Esquerda para a Direita 23">
            <a:extLst>
              <a:ext uri="{FF2B5EF4-FFF2-40B4-BE49-F238E27FC236}">
                <a16:creationId xmlns:a16="http://schemas.microsoft.com/office/drawing/2014/main" id="{A7977CBE-FE63-730E-A1F8-3FB48A897DCC}"/>
              </a:ext>
            </a:extLst>
          </p:cNvPr>
          <p:cNvSpPr/>
          <p:nvPr/>
        </p:nvSpPr>
        <p:spPr>
          <a:xfrm>
            <a:off x="6395879" y="3040929"/>
            <a:ext cx="635606" cy="409464"/>
          </a:xfrm>
          <a:prstGeom prst="left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F95D93B8-077B-2035-9824-598728582533}"/>
              </a:ext>
            </a:extLst>
          </p:cNvPr>
          <p:cNvSpPr/>
          <p:nvPr/>
        </p:nvSpPr>
        <p:spPr>
          <a:xfrm>
            <a:off x="11164534" y="2679280"/>
            <a:ext cx="378542" cy="384687"/>
          </a:xfrm>
          <a:prstGeom prst="ellipse">
            <a:avLst/>
          </a:prstGeom>
          <a:noFill/>
          <a:ln>
            <a:solidFill>
              <a:schemeClr val="tx1">
                <a:alpha val="9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2BB88D55-6EAE-BC96-EF15-AC3FF94FA048}"/>
              </a:ext>
            </a:extLst>
          </p:cNvPr>
          <p:cNvSpPr/>
          <p:nvPr/>
        </p:nvSpPr>
        <p:spPr>
          <a:xfrm>
            <a:off x="11135038" y="3661906"/>
            <a:ext cx="378542" cy="384687"/>
          </a:xfrm>
          <a:prstGeom prst="ellipse">
            <a:avLst/>
          </a:prstGeom>
          <a:noFill/>
          <a:ln>
            <a:solidFill>
              <a:schemeClr val="tx1">
                <a:alpha val="9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8ADCEE7-60ED-BC2E-6E71-12A9C33D88E5}"/>
              </a:ext>
            </a:extLst>
          </p:cNvPr>
          <p:cNvSpPr txBox="1"/>
          <p:nvPr/>
        </p:nvSpPr>
        <p:spPr>
          <a:xfrm>
            <a:off x="11127665" y="2032949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RF</a:t>
            </a:r>
          </a:p>
          <a:p>
            <a:r>
              <a:rPr lang="pt-BR" sz="2000" b="1" dirty="0"/>
              <a:t>0º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742EEB0-98F0-5C00-A18C-96A107462628}"/>
              </a:ext>
            </a:extLst>
          </p:cNvPr>
          <p:cNvSpPr txBox="1"/>
          <p:nvPr/>
        </p:nvSpPr>
        <p:spPr>
          <a:xfrm>
            <a:off x="11127665" y="4076311"/>
            <a:ext cx="5757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RF</a:t>
            </a:r>
          </a:p>
          <a:p>
            <a:r>
              <a:rPr lang="pt-BR" sz="2000" b="1" dirty="0"/>
              <a:t>90º</a:t>
            </a:r>
          </a:p>
        </p:txBody>
      </p:sp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31E48CD7-CEC0-5946-4CED-F800E9CCAA3E}"/>
              </a:ext>
            </a:extLst>
          </p:cNvPr>
          <p:cNvSpPr/>
          <p:nvPr/>
        </p:nvSpPr>
        <p:spPr>
          <a:xfrm rot="20314498">
            <a:off x="10729105" y="2806658"/>
            <a:ext cx="410371" cy="264208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: para a Direita 30">
            <a:extLst>
              <a:ext uri="{FF2B5EF4-FFF2-40B4-BE49-F238E27FC236}">
                <a16:creationId xmlns:a16="http://schemas.microsoft.com/office/drawing/2014/main" id="{524FE792-95E2-4C5C-ADCE-7ADE6382D72C}"/>
              </a:ext>
            </a:extLst>
          </p:cNvPr>
          <p:cNvSpPr/>
          <p:nvPr/>
        </p:nvSpPr>
        <p:spPr>
          <a:xfrm rot="1549026">
            <a:off x="10725966" y="3448773"/>
            <a:ext cx="410371" cy="264208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ACB399E8-6F4E-01EE-530D-989A0351DE93}"/>
              </a:ext>
            </a:extLst>
          </p:cNvPr>
          <p:cNvSpPr/>
          <p:nvPr/>
        </p:nvSpPr>
        <p:spPr>
          <a:xfrm>
            <a:off x="6238961" y="4866882"/>
            <a:ext cx="1740310" cy="65441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0FC65AD-00D1-AE85-1A04-126E0A4F7038}"/>
              </a:ext>
            </a:extLst>
          </p:cNvPr>
          <p:cNvSpPr txBox="1"/>
          <p:nvPr/>
        </p:nvSpPr>
        <p:spPr>
          <a:xfrm>
            <a:off x="6344387" y="4820834"/>
            <a:ext cx="1525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Seleção de </a:t>
            </a:r>
          </a:p>
          <a:p>
            <a:r>
              <a:rPr lang="pt-BR" sz="2000" b="1" dirty="0"/>
              <a:t>Filtros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0C5799ED-FBA9-ABAF-D904-1634368D3B93}"/>
              </a:ext>
            </a:extLst>
          </p:cNvPr>
          <p:cNvSpPr/>
          <p:nvPr/>
        </p:nvSpPr>
        <p:spPr>
          <a:xfrm>
            <a:off x="4562161" y="4870937"/>
            <a:ext cx="1490165" cy="65441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20E17F3-FB1E-5687-26BC-9AA5151519AC}"/>
              </a:ext>
            </a:extLst>
          </p:cNvPr>
          <p:cNvSpPr txBox="1"/>
          <p:nvPr/>
        </p:nvSpPr>
        <p:spPr>
          <a:xfrm>
            <a:off x="4725653" y="4990678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/>
              <a:t>Encoder</a:t>
            </a:r>
            <a:endParaRPr lang="pt-BR" sz="2000" b="1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04FDAE6-FC3E-0504-03BB-17FD27BA8152}"/>
              </a:ext>
            </a:extLst>
          </p:cNvPr>
          <p:cNvSpPr/>
          <p:nvPr/>
        </p:nvSpPr>
        <p:spPr>
          <a:xfrm>
            <a:off x="8134212" y="4874309"/>
            <a:ext cx="1393248" cy="65441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9727B97-3A14-EB24-3B78-BAD1D479400C}"/>
              </a:ext>
            </a:extLst>
          </p:cNvPr>
          <p:cNvSpPr txBox="1"/>
          <p:nvPr/>
        </p:nvSpPr>
        <p:spPr>
          <a:xfrm>
            <a:off x="8271332" y="4990678"/>
            <a:ext cx="1060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Display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BD74CEA8-735D-5548-D71F-A398724259B0}"/>
              </a:ext>
            </a:extLst>
          </p:cNvPr>
          <p:cNvSpPr/>
          <p:nvPr/>
        </p:nvSpPr>
        <p:spPr>
          <a:xfrm>
            <a:off x="9656542" y="4850269"/>
            <a:ext cx="1001201" cy="65441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7261E88F-D12E-68C4-4F16-D40C93B9EE37}"/>
              </a:ext>
            </a:extLst>
          </p:cNvPr>
          <p:cNvSpPr txBox="1"/>
          <p:nvPr/>
        </p:nvSpPr>
        <p:spPr>
          <a:xfrm>
            <a:off x="9823302" y="4968268"/>
            <a:ext cx="59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PTT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E8A46729-FEB9-3DFB-D8CE-C89FEE5FE9D8}"/>
              </a:ext>
            </a:extLst>
          </p:cNvPr>
          <p:cNvSpPr/>
          <p:nvPr/>
        </p:nvSpPr>
        <p:spPr>
          <a:xfrm>
            <a:off x="4650649" y="4212907"/>
            <a:ext cx="5921887" cy="1231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Seta: para Baixo 42">
            <a:extLst>
              <a:ext uri="{FF2B5EF4-FFF2-40B4-BE49-F238E27FC236}">
                <a16:creationId xmlns:a16="http://schemas.microsoft.com/office/drawing/2014/main" id="{46413F78-9841-9FD1-DA4F-C4CDF8C56213}"/>
              </a:ext>
            </a:extLst>
          </p:cNvPr>
          <p:cNvSpPr/>
          <p:nvPr/>
        </p:nvSpPr>
        <p:spPr>
          <a:xfrm>
            <a:off x="5245505" y="3708151"/>
            <a:ext cx="327900" cy="498980"/>
          </a:xfrm>
          <a:prstGeom prst="down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Seta: para Baixo 43">
            <a:extLst>
              <a:ext uri="{FF2B5EF4-FFF2-40B4-BE49-F238E27FC236}">
                <a16:creationId xmlns:a16="http://schemas.microsoft.com/office/drawing/2014/main" id="{23CCA31D-521F-612A-930B-49F3B2B76289}"/>
              </a:ext>
            </a:extLst>
          </p:cNvPr>
          <p:cNvSpPr/>
          <p:nvPr/>
        </p:nvSpPr>
        <p:spPr>
          <a:xfrm>
            <a:off x="8682494" y="4350774"/>
            <a:ext cx="327900" cy="498980"/>
          </a:xfrm>
          <a:prstGeom prst="down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Seta: para Baixo 44">
            <a:extLst>
              <a:ext uri="{FF2B5EF4-FFF2-40B4-BE49-F238E27FC236}">
                <a16:creationId xmlns:a16="http://schemas.microsoft.com/office/drawing/2014/main" id="{2DCFC1F2-FFD3-CDE6-04F4-BAD72F83BD27}"/>
              </a:ext>
            </a:extLst>
          </p:cNvPr>
          <p:cNvSpPr/>
          <p:nvPr/>
        </p:nvSpPr>
        <p:spPr>
          <a:xfrm>
            <a:off x="5265976" y="4341622"/>
            <a:ext cx="327900" cy="498980"/>
          </a:xfrm>
          <a:prstGeom prst="down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Seta: para Baixo 45">
            <a:extLst>
              <a:ext uri="{FF2B5EF4-FFF2-40B4-BE49-F238E27FC236}">
                <a16:creationId xmlns:a16="http://schemas.microsoft.com/office/drawing/2014/main" id="{CB6C6796-209B-719E-D6A4-3E5FB07594FA}"/>
              </a:ext>
            </a:extLst>
          </p:cNvPr>
          <p:cNvSpPr/>
          <p:nvPr/>
        </p:nvSpPr>
        <p:spPr>
          <a:xfrm>
            <a:off x="6974428" y="4341622"/>
            <a:ext cx="327900" cy="498980"/>
          </a:xfrm>
          <a:prstGeom prst="down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: para Baixo 46">
            <a:extLst>
              <a:ext uri="{FF2B5EF4-FFF2-40B4-BE49-F238E27FC236}">
                <a16:creationId xmlns:a16="http://schemas.microsoft.com/office/drawing/2014/main" id="{6E90B909-C852-2752-105D-824D3E0C688B}"/>
              </a:ext>
            </a:extLst>
          </p:cNvPr>
          <p:cNvSpPr/>
          <p:nvPr/>
        </p:nvSpPr>
        <p:spPr>
          <a:xfrm>
            <a:off x="9962592" y="4356553"/>
            <a:ext cx="327900" cy="498980"/>
          </a:xfrm>
          <a:prstGeom prst="down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6587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34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Rubens Hubner</dc:creator>
  <cp:lastModifiedBy>Rubens Hubner</cp:lastModifiedBy>
  <cp:revision>20</cp:revision>
  <dcterms:created xsi:type="dcterms:W3CDTF">2024-07-19T14:08:02Z</dcterms:created>
  <dcterms:modified xsi:type="dcterms:W3CDTF">2024-07-19T15:24:29Z</dcterms:modified>
</cp:coreProperties>
</file>