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739" autoAdjust="0"/>
  </p:normalViewPr>
  <p:slideViewPr>
    <p:cSldViewPr snapToGrid="0">
      <p:cViewPr varScale="1">
        <p:scale>
          <a:sx n="61" d="100"/>
          <a:sy n="61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584C277-B865-4BF4-927E-0729B9152B92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9BA7F67-056E-426D-A055-EE6F4F55B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82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A7F67-056E-426D-A055-EE6F4F55BEF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1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D7B5D-1A31-8E2A-6788-0D622A91C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4BAA4A-E511-63A4-9663-CD84647E4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4B50A7-659F-D18A-E3EA-08FC8BE2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501E28-9F3D-9A2A-F892-2196FADB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83732F-6328-C9C7-00FA-8A5009EE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19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FA4BB-50D5-17EA-0D13-3420891A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718ADC-AE0E-1796-333B-C37290F49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5EE24-5C05-2CC9-E55C-CE14C227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D77E9C-D254-4B28-6E67-CD6379A6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61390F-44E0-E956-38CB-9A14817E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11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7AB665-DC1E-3C1C-C488-5F2DA8605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F39F5B-E813-3389-EF7F-EB0C7819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6D968F-9955-C90C-C7A6-712EF4BD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6DB61-5BA2-6E49-9669-3AFE56D9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1DE8DB-8BCE-E7AD-072A-CD66F467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8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A5892-F254-9F72-6479-6F5390A7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819183-0FB4-B9C0-90CD-23B76024E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FD0E21-C9CB-1CB5-EDB6-C492925A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EDC0B4-D4C1-83C4-AFE9-C036A355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18D1C-E7EC-4B8F-CAF2-C91C3CB1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38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9C659-2AB9-5D51-1588-FD7F82AB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5B6C6C-A7AE-A925-2AF4-41DB2D7D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722599-B41B-0B09-D625-F7FD538E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5723C8-31AA-1E12-696A-6D53CE6F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CD1FC4-C714-5359-F27E-EC7C9628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53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3735C-00C0-21B7-5CEB-82FAAB22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5BF11-2FBE-DC96-5A40-EE9DF04B2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2EE9F7-AE7E-FCC0-489B-471F4F9C0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6E80F6-28CC-059A-CE6D-4B5D03B8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414BE6-6AE2-305E-012A-857A7B84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6F6659-8128-77C6-2C72-BEBB5257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51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2DA4F-079F-A8A1-20F2-31983DB5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F4E01B-9658-F701-6527-B33B2D967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025872-62B5-128F-7AB8-DFB4717B1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33D800-9086-80CC-DD7E-723A30FF2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16CC00-624E-F690-8422-309AFDB99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E7A5ED-3CE1-3796-02BA-6C496647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0868D7-BFB9-3448-86C3-39352E81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19B0E5-E9C1-76D9-9287-43771D20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96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70FEC-2708-9003-B309-660E5130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77D1E2-2D0B-D51B-494F-1F50BAF5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83C28A-D37D-8233-67BD-61661C4B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AD4D31-EB5F-9A8A-0F00-E2EB9E05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95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6002C2-D115-B1B8-0405-572044E7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3CC9A0-BFAA-1921-7883-FBBFBED9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2BDB6B-26E2-6B24-567A-09A3C5C0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29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FED91-2F70-32E0-C01D-7E8D60FB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DF5A5-E2D1-E53C-6470-0B3A5E807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21D17A-1508-E60C-1F79-C689CAA04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8C5C6E-A82D-FC07-95D9-AC5ED4D3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544C6-60EB-E2D0-DB19-179777E8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ECD2E1-91AC-59E5-F3A8-788576D4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97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F082C-B754-F22F-6061-ECAFE5F8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FE1425-01D0-3C87-C163-000C19D1D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09414B-6464-EF90-8B30-BDEA7306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6A3B19-02F1-82C9-2767-FCC0C444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BFA6DD-7795-D94F-F31F-2B0C46FD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981D2B-31A7-F08B-6248-7EBC6955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25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359DB0-6CF7-BFF9-82EB-A1722568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991311-77A7-46BB-4BE9-A0EAF2CE7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1B115-D935-44F7-C9EC-DACAF930B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FDB46F-F830-473B-9701-194C22094723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7392E3-E11B-20C1-C0A3-D8B8B1198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851DBB-FD1A-7A7C-B342-489B53EEB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58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FD05444-B165-4A75-11E9-0E992CDC0406}"/>
              </a:ext>
            </a:extLst>
          </p:cNvPr>
          <p:cNvSpPr/>
          <p:nvPr/>
        </p:nvSpPr>
        <p:spPr>
          <a:xfrm>
            <a:off x="1038171" y="2421773"/>
            <a:ext cx="2161051" cy="42785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B99B2DF-2CC4-347D-0910-8830491E91B3}"/>
              </a:ext>
            </a:extLst>
          </p:cNvPr>
          <p:cNvSpPr/>
          <p:nvPr/>
        </p:nvSpPr>
        <p:spPr>
          <a:xfrm>
            <a:off x="4097288" y="2355427"/>
            <a:ext cx="2384322" cy="1884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C554D95-20FE-3CCC-F407-D31669DC48A9}"/>
              </a:ext>
            </a:extLst>
          </p:cNvPr>
          <p:cNvSpPr/>
          <p:nvPr/>
        </p:nvSpPr>
        <p:spPr>
          <a:xfrm>
            <a:off x="7536427" y="2377532"/>
            <a:ext cx="2384322" cy="1637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da Esquerda para a Direita 6">
            <a:extLst>
              <a:ext uri="{FF2B5EF4-FFF2-40B4-BE49-F238E27FC236}">
                <a16:creationId xmlns:a16="http://schemas.microsoft.com/office/drawing/2014/main" id="{E81CC717-9BAE-6DCB-4602-6AFA59233F14}"/>
              </a:ext>
            </a:extLst>
          </p:cNvPr>
          <p:cNvSpPr/>
          <p:nvPr/>
        </p:nvSpPr>
        <p:spPr>
          <a:xfrm>
            <a:off x="2901720" y="3155711"/>
            <a:ext cx="1177235" cy="320236"/>
          </a:xfrm>
          <a:prstGeom prst="left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26DA4C4-BC94-350B-3422-3FF0F2E13017}"/>
              </a:ext>
            </a:extLst>
          </p:cNvPr>
          <p:cNvSpPr txBox="1"/>
          <p:nvPr/>
        </p:nvSpPr>
        <p:spPr>
          <a:xfrm>
            <a:off x="3191512" y="2492299"/>
            <a:ext cx="884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USB</a:t>
            </a:r>
          </a:p>
          <a:p>
            <a:r>
              <a:rPr lang="pt-BR" sz="2000" b="1" dirty="0"/>
              <a:t>Serial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9EFD06-C5A8-AF9C-B7D5-C46CC3DF96A6}"/>
              </a:ext>
            </a:extLst>
          </p:cNvPr>
          <p:cNvSpPr txBox="1"/>
          <p:nvPr/>
        </p:nvSpPr>
        <p:spPr>
          <a:xfrm>
            <a:off x="1129520" y="2042948"/>
            <a:ext cx="1681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Computador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4B1C0A7-24FE-A972-FCBF-5DFF6B633E84}"/>
              </a:ext>
            </a:extLst>
          </p:cNvPr>
          <p:cNvSpPr txBox="1"/>
          <p:nvPr/>
        </p:nvSpPr>
        <p:spPr>
          <a:xfrm>
            <a:off x="4592989" y="1949012"/>
            <a:ext cx="1170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VFO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56BC292-0549-A640-2A8E-284F332BA8A4}"/>
              </a:ext>
            </a:extLst>
          </p:cNvPr>
          <p:cNvSpPr/>
          <p:nvPr/>
        </p:nvSpPr>
        <p:spPr>
          <a:xfrm>
            <a:off x="6081252" y="3041212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328618F-F992-DC0E-780E-324636798C34}"/>
              </a:ext>
            </a:extLst>
          </p:cNvPr>
          <p:cNvSpPr/>
          <p:nvPr/>
        </p:nvSpPr>
        <p:spPr>
          <a:xfrm>
            <a:off x="6081252" y="3544558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B48A5FC-58F4-3918-B31E-CB346F457BBE}"/>
              </a:ext>
            </a:extLst>
          </p:cNvPr>
          <p:cNvSpPr/>
          <p:nvPr/>
        </p:nvSpPr>
        <p:spPr>
          <a:xfrm>
            <a:off x="7737991" y="3079923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4758299-F83C-41BE-544D-0388881D9FE9}"/>
              </a:ext>
            </a:extLst>
          </p:cNvPr>
          <p:cNvSpPr/>
          <p:nvPr/>
        </p:nvSpPr>
        <p:spPr>
          <a:xfrm>
            <a:off x="7740447" y="3590587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F6A92D2-C739-D4F7-8A9D-7C6FAECA572B}"/>
              </a:ext>
            </a:extLst>
          </p:cNvPr>
          <p:cNvSpPr/>
          <p:nvPr/>
        </p:nvSpPr>
        <p:spPr>
          <a:xfrm>
            <a:off x="7737991" y="2598757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5E03BA-F7D4-DDCF-37E8-E3563F767D14}"/>
              </a:ext>
            </a:extLst>
          </p:cNvPr>
          <p:cNvSpPr txBox="1"/>
          <p:nvPr/>
        </p:nvSpPr>
        <p:spPr>
          <a:xfrm>
            <a:off x="8062247" y="1945708"/>
            <a:ext cx="1474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QSE/QSD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2FAFB3-AADD-D94F-BE01-17BE82079EAA}"/>
              </a:ext>
            </a:extLst>
          </p:cNvPr>
          <p:cNvSpPr txBox="1"/>
          <p:nvPr/>
        </p:nvSpPr>
        <p:spPr>
          <a:xfrm>
            <a:off x="1270981" y="2829335"/>
            <a:ext cx="14710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HDSDR</a:t>
            </a:r>
          </a:p>
          <a:p>
            <a:r>
              <a:rPr lang="pt-BR" sz="2000" b="1" dirty="0"/>
              <a:t>        +</a:t>
            </a:r>
          </a:p>
          <a:p>
            <a:r>
              <a:rPr lang="pt-BR" sz="2000" b="1" dirty="0"/>
              <a:t>Omni-</a:t>
            </a:r>
            <a:r>
              <a:rPr lang="pt-BR" sz="2000" b="1" dirty="0" err="1"/>
              <a:t>Rig</a:t>
            </a:r>
            <a:endParaRPr lang="pt-BR" sz="2000" b="1" dirty="0"/>
          </a:p>
          <a:p>
            <a:r>
              <a:rPr lang="pt-BR" sz="2000" b="1" dirty="0"/>
              <a:t>      ou</a:t>
            </a:r>
          </a:p>
          <a:p>
            <a:r>
              <a:rPr lang="pt-BR" sz="2000" b="1" dirty="0"/>
              <a:t>    DLL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42AD33B-5506-D380-AC01-792F4E7B5E81}"/>
              </a:ext>
            </a:extLst>
          </p:cNvPr>
          <p:cNvSpPr txBox="1"/>
          <p:nvPr/>
        </p:nvSpPr>
        <p:spPr>
          <a:xfrm>
            <a:off x="5641708" y="298222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0º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BB31AC0-1AA9-0D1F-621F-32C569023A82}"/>
              </a:ext>
            </a:extLst>
          </p:cNvPr>
          <p:cNvSpPr txBox="1"/>
          <p:nvPr/>
        </p:nvSpPr>
        <p:spPr>
          <a:xfrm>
            <a:off x="5512769" y="3441322"/>
            <a:ext cx="57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90º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A6C8175D-DA74-98A7-2FF7-2AADD28711FE}"/>
              </a:ext>
            </a:extLst>
          </p:cNvPr>
          <p:cNvSpPr/>
          <p:nvPr/>
        </p:nvSpPr>
        <p:spPr>
          <a:xfrm>
            <a:off x="6483924" y="2947319"/>
            <a:ext cx="1030382" cy="406854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ACEFE10B-F9A6-370E-3AA8-81ED9EA0FE65}"/>
              </a:ext>
            </a:extLst>
          </p:cNvPr>
          <p:cNvSpPr/>
          <p:nvPr/>
        </p:nvSpPr>
        <p:spPr>
          <a:xfrm>
            <a:off x="6508950" y="3516473"/>
            <a:ext cx="1009265" cy="423212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35D9806-1F87-4A1E-B672-24074E2863FF}"/>
              </a:ext>
            </a:extLst>
          </p:cNvPr>
          <p:cNvSpPr/>
          <p:nvPr/>
        </p:nvSpPr>
        <p:spPr>
          <a:xfrm>
            <a:off x="7556034" y="4940512"/>
            <a:ext cx="2384322" cy="1637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07014D1-3D91-BD30-B3AE-D099C95002AE}"/>
              </a:ext>
            </a:extLst>
          </p:cNvPr>
          <p:cNvSpPr txBox="1"/>
          <p:nvPr/>
        </p:nvSpPr>
        <p:spPr>
          <a:xfrm>
            <a:off x="7962899" y="4589213"/>
            <a:ext cx="19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Placa de Áudio</a:t>
            </a:r>
          </a:p>
        </p:txBody>
      </p:sp>
      <p:sp>
        <p:nvSpPr>
          <p:cNvPr id="24" name="Seta: da Esquerda para a Direita 23">
            <a:extLst>
              <a:ext uri="{FF2B5EF4-FFF2-40B4-BE49-F238E27FC236}">
                <a16:creationId xmlns:a16="http://schemas.microsoft.com/office/drawing/2014/main" id="{D623AB96-0004-9789-2392-077F923A52D5}"/>
              </a:ext>
            </a:extLst>
          </p:cNvPr>
          <p:cNvSpPr/>
          <p:nvPr/>
        </p:nvSpPr>
        <p:spPr>
          <a:xfrm>
            <a:off x="2901720" y="5608382"/>
            <a:ext cx="4654313" cy="346862"/>
          </a:xfrm>
          <a:prstGeom prst="left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5AF4867-FAB2-B8D2-F591-F5C3016709F0}"/>
              </a:ext>
            </a:extLst>
          </p:cNvPr>
          <p:cNvSpPr txBox="1"/>
          <p:nvPr/>
        </p:nvSpPr>
        <p:spPr>
          <a:xfrm>
            <a:off x="4527015" y="5211104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USB Áudio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FCBA766-4A3C-29E6-977C-8162A3074AAD}"/>
              </a:ext>
            </a:extLst>
          </p:cNvPr>
          <p:cNvSpPr/>
          <p:nvPr/>
        </p:nvSpPr>
        <p:spPr>
          <a:xfrm>
            <a:off x="9558658" y="5083276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75457F7-7103-90B2-4503-55D46B1578B3}"/>
              </a:ext>
            </a:extLst>
          </p:cNvPr>
          <p:cNvSpPr/>
          <p:nvPr/>
        </p:nvSpPr>
        <p:spPr>
          <a:xfrm>
            <a:off x="9558658" y="5435472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BE680FF-CA0B-C3AB-2E37-04B33505E5A3}"/>
              </a:ext>
            </a:extLst>
          </p:cNvPr>
          <p:cNvSpPr/>
          <p:nvPr/>
        </p:nvSpPr>
        <p:spPr>
          <a:xfrm>
            <a:off x="9557959" y="5828202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51FD0E9-ECBB-0C63-5C53-00357AAAF1D9}"/>
              </a:ext>
            </a:extLst>
          </p:cNvPr>
          <p:cNvSpPr/>
          <p:nvPr/>
        </p:nvSpPr>
        <p:spPr>
          <a:xfrm>
            <a:off x="9557959" y="6216850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ECDC66F-11B9-F343-1ACF-A7E24A25055D}"/>
              </a:ext>
            </a:extLst>
          </p:cNvPr>
          <p:cNvSpPr txBox="1"/>
          <p:nvPr/>
        </p:nvSpPr>
        <p:spPr>
          <a:xfrm>
            <a:off x="8908388" y="4993834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 I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A640CA7-9F72-26B5-04B2-1AE12EC251C3}"/>
              </a:ext>
            </a:extLst>
          </p:cNvPr>
          <p:cNvSpPr txBox="1"/>
          <p:nvPr/>
        </p:nvSpPr>
        <p:spPr>
          <a:xfrm>
            <a:off x="8828436" y="5338650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 Q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FD29719-2B6A-0E35-77B3-5E21E6CA7E40}"/>
              </a:ext>
            </a:extLst>
          </p:cNvPr>
          <p:cNvSpPr txBox="1"/>
          <p:nvPr/>
        </p:nvSpPr>
        <p:spPr>
          <a:xfrm>
            <a:off x="8940448" y="5726871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TX I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27E1D0C-6BEC-4387-0A91-E0CA7E1C0FAD}"/>
              </a:ext>
            </a:extLst>
          </p:cNvPr>
          <p:cNvSpPr txBox="1"/>
          <p:nvPr/>
        </p:nvSpPr>
        <p:spPr>
          <a:xfrm>
            <a:off x="8883541" y="6127408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TX Q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DF816FE-F327-4BED-ABAB-0ADD644C6680}"/>
              </a:ext>
            </a:extLst>
          </p:cNvPr>
          <p:cNvSpPr/>
          <p:nvPr/>
        </p:nvSpPr>
        <p:spPr>
          <a:xfrm>
            <a:off x="9622489" y="2518667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54687A0B-0E56-E09E-6AFB-A237D19B4687}"/>
              </a:ext>
            </a:extLst>
          </p:cNvPr>
          <p:cNvSpPr/>
          <p:nvPr/>
        </p:nvSpPr>
        <p:spPr>
          <a:xfrm>
            <a:off x="9622489" y="2870863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60F8A34D-04D5-D913-F52D-9D24D46E7C2A}"/>
              </a:ext>
            </a:extLst>
          </p:cNvPr>
          <p:cNvSpPr/>
          <p:nvPr/>
        </p:nvSpPr>
        <p:spPr>
          <a:xfrm>
            <a:off x="9621790" y="3263593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556C2F6-2CE1-99ED-E431-BEC4ACC680DB}"/>
              </a:ext>
            </a:extLst>
          </p:cNvPr>
          <p:cNvSpPr/>
          <p:nvPr/>
        </p:nvSpPr>
        <p:spPr>
          <a:xfrm>
            <a:off x="9621790" y="3652241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58ABD62-728D-400C-7F8F-16407E1BDEFE}"/>
              </a:ext>
            </a:extLst>
          </p:cNvPr>
          <p:cNvSpPr txBox="1"/>
          <p:nvPr/>
        </p:nvSpPr>
        <p:spPr>
          <a:xfrm>
            <a:off x="8972219" y="2429225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 I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6C2A0E8-C9BC-6B87-52D8-8780B2203D03}"/>
              </a:ext>
            </a:extLst>
          </p:cNvPr>
          <p:cNvSpPr txBox="1"/>
          <p:nvPr/>
        </p:nvSpPr>
        <p:spPr>
          <a:xfrm>
            <a:off x="8892267" y="2774041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 Q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F32A93C-725B-97AD-237E-9043A2F198FB}"/>
              </a:ext>
            </a:extLst>
          </p:cNvPr>
          <p:cNvSpPr txBox="1"/>
          <p:nvPr/>
        </p:nvSpPr>
        <p:spPr>
          <a:xfrm>
            <a:off x="9004279" y="3162262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TX I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C4D0AA5-BE4C-D6C5-F2AC-E4E7A636BD57}"/>
              </a:ext>
            </a:extLst>
          </p:cNvPr>
          <p:cNvSpPr txBox="1"/>
          <p:nvPr/>
        </p:nvSpPr>
        <p:spPr>
          <a:xfrm>
            <a:off x="8947372" y="3562799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TX Q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D678683-9958-033E-DDB1-6B5951D6A1D1}"/>
              </a:ext>
            </a:extLst>
          </p:cNvPr>
          <p:cNvSpPr txBox="1"/>
          <p:nvPr/>
        </p:nvSpPr>
        <p:spPr>
          <a:xfrm>
            <a:off x="7993572" y="302551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0º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DD3728C-B459-9E15-1403-477384A7810F}"/>
              </a:ext>
            </a:extLst>
          </p:cNvPr>
          <p:cNvSpPr txBox="1"/>
          <p:nvPr/>
        </p:nvSpPr>
        <p:spPr>
          <a:xfrm>
            <a:off x="7953998" y="3484819"/>
            <a:ext cx="57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90º</a:t>
            </a: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640AF185-58CA-FFA2-77DE-096A154FBB1B}"/>
              </a:ext>
            </a:extLst>
          </p:cNvPr>
          <p:cNvCxnSpPr/>
          <p:nvPr/>
        </p:nvCxnSpPr>
        <p:spPr>
          <a:xfrm>
            <a:off x="8090999" y="387723"/>
            <a:ext cx="336251" cy="2691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8D07F1B6-6C91-A4DC-542E-412F5D5BC056}"/>
              </a:ext>
            </a:extLst>
          </p:cNvPr>
          <p:cNvCxnSpPr>
            <a:cxnSpLocks/>
          </p:cNvCxnSpPr>
          <p:nvPr/>
        </p:nvCxnSpPr>
        <p:spPr>
          <a:xfrm flipV="1">
            <a:off x="8428332" y="387722"/>
            <a:ext cx="295472" cy="2691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A8E09D53-DF6A-4093-F7E8-B58B09DF94CA}"/>
              </a:ext>
            </a:extLst>
          </p:cNvPr>
          <p:cNvCxnSpPr/>
          <p:nvPr/>
        </p:nvCxnSpPr>
        <p:spPr>
          <a:xfrm>
            <a:off x="8081166" y="386920"/>
            <a:ext cx="6317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E34886EC-2EFA-644F-2F76-945E13B816AE}"/>
              </a:ext>
            </a:extLst>
          </p:cNvPr>
          <p:cNvSpPr txBox="1"/>
          <p:nvPr/>
        </p:nvSpPr>
        <p:spPr>
          <a:xfrm>
            <a:off x="4174885" y="3112636"/>
            <a:ext cx="1471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       LO em</a:t>
            </a:r>
          </a:p>
          <a:p>
            <a:r>
              <a:rPr lang="pt-BR" sz="2000" b="1" dirty="0"/>
              <a:t>quadratura</a:t>
            </a:r>
          </a:p>
        </p:txBody>
      </p:sp>
      <p:sp>
        <p:nvSpPr>
          <p:cNvPr id="93" name="Seta: Curva para a Esquerda 92">
            <a:extLst>
              <a:ext uri="{FF2B5EF4-FFF2-40B4-BE49-F238E27FC236}">
                <a16:creationId xmlns:a16="http://schemas.microsoft.com/office/drawing/2014/main" id="{8266AAFA-F10D-ADFC-7E3C-D0BA8497C840}"/>
              </a:ext>
            </a:extLst>
          </p:cNvPr>
          <p:cNvSpPr/>
          <p:nvPr/>
        </p:nvSpPr>
        <p:spPr>
          <a:xfrm>
            <a:off x="9940356" y="3026738"/>
            <a:ext cx="1917291" cy="3190112"/>
          </a:xfrm>
          <a:prstGeom prst="curvedLeftArrow">
            <a:avLst>
              <a:gd name="adj1" fmla="val 18795"/>
              <a:gd name="adj2" fmla="val 51312"/>
              <a:gd name="adj3" fmla="val 32692"/>
            </a:avLst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47937699-4C9D-7A70-D0CE-DE69E92C68E7}"/>
              </a:ext>
            </a:extLst>
          </p:cNvPr>
          <p:cNvSpPr txBox="1"/>
          <p:nvPr/>
        </p:nvSpPr>
        <p:spPr>
          <a:xfrm>
            <a:off x="8084158" y="514597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Input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3187AFF7-5D07-C3B9-272B-6ACC3720DE90}"/>
              </a:ext>
            </a:extLst>
          </p:cNvPr>
          <p:cNvSpPr txBox="1"/>
          <p:nvPr/>
        </p:nvSpPr>
        <p:spPr>
          <a:xfrm>
            <a:off x="8027095" y="5888363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Output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DBBC86B9-52E7-9BAB-0817-308C61C89879}"/>
              </a:ext>
            </a:extLst>
          </p:cNvPr>
          <p:cNvSpPr txBox="1"/>
          <p:nvPr/>
        </p:nvSpPr>
        <p:spPr>
          <a:xfrm>
            <a:off x="10472365" y="3882037"/>
            <a:ext cx="938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Cabos</a:t>
            </a:r>
          </a:p>
          <a:p>
            <a:r>
              <a:rPr lang="pt-BR" sz="2000" b="1" dirty="0"/>
              <a:t>    de</a:t>
            </a:r>
          </a:p>
          <a:p>
            <a:r>
              <a:rPr lang="pt-BR" sz="2000" b="1" dirty="0"/>
              <a:t>Áudio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B2D4B83-3837-AF08-7870-ABBD13D27757}"/>
              </a:ext>
            </a:extLst>
          </p:cNvPr>
          <p:cNvSpPr/>
          <p:nvPr/>
        </p:nvSpPr>
        <p:spPr>
          <a:xfrm>
            <a:off x="5126375" y="3741683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7CC26B0-784B-769C-1678-3FB53F242763}"/>
              </a:ext>
            </a:extLst>
          </p:cNvPr>
          <p:cNvSpPr/>
          <p:nvPr/>
        </p:nvSpPr>
        <p:spPr>
          <a:xfrm>
            <a:off x="8643476" y="3718459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: Curva para Cima 33">
            <a:extLst>
              <a:ext uri="{FF2B5EF4-FFF2-40B4-BE49-F238E27FC236}">
                <a16:creationId xmlns:a16="http://schemas.microsoft.com/office/drawing/2014/main" id="{C7538073-542B-5C56-A78B-D199D439A817}"/>
              </a:ext>
            </a:extLst>
          </p:cNvPr>
          <p:cNvSpPr/>
          <p:nvPr/>
        </p:nvSpPr>
        <p:spPr>
          <a:xfrm>
            <a:off x="5136181" y="4003732"/>
            <a:ext cx="3772208" cy="727146"/>
          </a:xfrm>
          <a:prstGeom prst="curvedUp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5F39991-E07A-4002-CCA2-239D0CD6DB6B}"/>
              </a:ext>
            </a:extLst>
          </p:cNvPr>
          <p:cNvSpPr txBox="1"/>
          <p:nvPr/>
        </p:nvSpPr>
        <p:spPr>
          <a:xfrm>
            <a:off x="6682811" y="4332414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RX/TX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44FD479-CE48-56BC-5327-C9C0C759FE5A}"/>
              </a:ext>
            </a:extLst>
          </p:cNvPr>
          <p:cNvSpPr/>
          <p:nvPr/>
        </p:nvSpPr>
        <p:spPr>
          <a:xfrm>
            <a:off x="5394782" y="2443680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AB2606B9-D374-A0EF-F63D-A0279E24D214}"/>
              </a:ext>
            </a:extLst>
          </p:cNvPr>
          <p:cNvSpPr/>
          <p:nvPr/>
        </p:nvSpPr>
        <p:spPr>
          <a:xfrm>
            <a:off x="5136181" y="678436"/>
            <a:ext cx="2506977" cy="7190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E84F19A4-8161-0618-2F9B-9B0A0DC73244}"/>
              </a:ext>
            </a:extLst>
          </p:cNvPr>
          <p:cNvCxnSpPr>
            <a:cxnSpLocks/>
          </p:cNvCxnSpPr>
          <p:nvPr/>
        </p:nvCxnSpPr>
        <p:spPr>
          <a:xfrm>
            <a:off x="7657162" y="976564"/>
            <a:ext cx="770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3F0921D-01A3-ED13-4F34-012813A170A2}"/>
              </a:ext>
            </a:extLst>
          </p:cNvPr>
          <p:cNvSpPr txBox="1"/>
          <p:nvPr/>
        </p:nvSpPr>
        <p:spPr>
          <a:xfrm>
            <a:off x="5852707" y="324453"/>
            <a:ext cx="929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Filtros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53C618C-3CFB-EDF1-7AFE-43DA72189DE7}"/>
              </a:ext>
            </a:extLst>
          </p:cNvPr>
          <p:cNvSpPr/>
          <p:nvPr/>
        </p:nvSpPr>
        <p:spPr>
          <a:xfrm>
            <a:off x="5386124" y="1125886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11D5894-47D2-9A9D-7580-F119056FAA8C}"/>
              </a:ext>
            </a:extLst>
          </p:cNvPr>
          <p:cNvCxnSpPr>
            <a:cxnSpLocks/>
          </p:cNvCxnSpPr>
          <p:nvPr/>
        </p:nvCxnSpPr>
        <p:spPr>
          <a:xfrm>
            <a:off x="8427250" y="676084"/>
            <a:ext cx="0" cy="300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Seta: para Cima 53">
            <a:extLst>
              <a:ext uri="{FF2B5EF4-FFF2-40B4-BE49-F238E27FC236}">
                <a16:creationId xmlns:a16="http://schemas.microsoft.com/office/drawing/2014/main" id="{298536F9-CB5F-57E3-C85A-73665E6D0037}"/>
              </a:ext>
            </a:extLst>
          </p:cNvPr>
          <p:cNvSpPr/>
          <p:nvPr/>
        </p:nvSpPr>
        <p:spPr>
          <a:xfrm>
            <a:off x="5344792" y="1410152"/>
            <a:ext cx="308838" cy="945276"/>
          </a:xfrm>
          <a:prstGeom prst="up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D7DE5883-278D-6DEF-08D0-82A5E21E6168}"/>
              </a:ext>
            </a:extLst>
          </p:cNvPr>
          <p:cNvSpPr txBox="1"/>
          <p:nvPr/>
        </p:nvSpPr>
        <p:spPr>
          <a:xfrm>
            <a:off x="4388379" y="2630988"/>
            <a:ext cx="218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Seleção de filtros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51D24C1-5718-B609-6640-D055989DB7D8}"/>
              </a:ext>
            </a:extLst>
          </p:cNvPr>
          <p:cNvSpPr txBox="1"/>
          <p:nvPr/>
        </p:nvSpPr>
        <p:spPr>
          <a:xfrm>
            <a:off x="7835667" y="990160"/>
            <a:ext cx="1015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Antena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DDDFDD75-C103-76C1-F579-BA7299EDCC04}"/>
              </a:ext>
            </a:extLst>
          </p:cNvPr>
          <p:cNvSpPr/>
          <p:nvPr/>
        </p:nvSpPr>
        <p:spPr>
          <a:xfrm>
            <a:off x="1242550" y="2758459"/>
            <a:ext cx="1294912" cy="168940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6CF7F29-2B13-8A49-E419-263DFFE14826}"/>
              </a:ext>
            </a:extLst>
          </p:cNvPr>
          <p:cNvSpPr txBox="1"/>
          <p:nvPr/>
        </p:nvSpPr>
        <p:spPr>
          <a:xfrm>
            <a:off x="7973965" y="2490228"/>
            <a:ext cx="898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RF I/O</a:t>
            </a:r>
          </a:p>
        </p:txBody>
      </p:sp>
      <p:pic>
        <p:nvPicPr>
          <p:cNvPr id="67" name="Imagem 66" descr="Ícone&#10;&#10;Descrição gerada automaticamente">
            <a:extLst>
              <a:ext uri="{FF2B5EF4-FFF2-40B4-BE49-F238E27FC236}">
                <a16:creationId xmlns:a16="http://schemas.microsoft.com/office/drawing/2014/main" id="{25DC76B7-0ACA-4371-9074-CD45E0763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" y="4897165"/>
            <a:ext cx="784413" cy="784413"/>
          </a:xfrm>
          <a:prstGeom prst="rect">
            <a:avLst/>
          </a:prstGeom>
        </p:spPr>
      </p:pic>
      <p:pic>
        <p:nvPicPr>
          <p:cNvPr id="69" name="Imagem 68" descr="Forma&#10;&#10;Descrição gerada automaticamente com confiança baixa">
            <a:extLst>
              <a:ext uri="{FF2B5EF4-FFF2-40B4-BE49-F238E27FC236}">
                <a16:creationId xmlns:a16="http://schemas.microsoft.com/office/drawing/2014/main" id="{5CA770ED-F297-349B-059C-E1E85AFD2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536" y="5794623"/>
            <a:ext cx="419923" cy="419923"/>
          </a:xfrm>
          <a:prstGeom prst="rect">
            <a:avLst/>
          </a:prstGeom>
        </p:spPr>
      </p:pic>
      <p:sp>
        <p:nvSpPr>
          <p:cNvPr id="70" name="Retângulo 69">
            <a:extLst>
              <a:ext uri="{FF2B5EF4-FFF2-40B4-BE49-F238E27FC236}">
                <a16:creationId xmlns:a16="http://schemas.microsoft.com/office/drawing/2014/main" id="{4CAC67C5-43C3-E969-2F17-754F163BF215}"/>
              </a:ext>
            </a:extLst>
          </p:cNvPr>
          <p:cNvSpPr/>
          <p:nvPr/>
        </p:nvSpPr>
        <p:spPr>
          <a:xfrm>
            <a:off x="1408663" y="4978460"/>
            <a:ext cx="1094750" cy="14992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332C26F0-DB31-9CB7-D7E0-D81BB1A3495B}"/>
              </a:ext>
            </a:extLst>
          </p:cNvPr>
          <p:cNvSpPr txBox="1"/>
          <p:nvPr/>
        </p:nvSpPr>
        <p:spPr>
          <a:xfrm>
            <a:off x="1483009" y="5065511"/>
            <a:ext cx="10265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Placa</a:t>
            </a:r>
          </a:p>
          <a:p>
            <a:r>
              <a:rPr lang="pt-BR" sz="2000" b="1" dirty="0"/>
              <a:t>   de</a:t>
            </a:r>
          </a:p>
          <a:p>
            <a:r>
              <a:rPr lang="pt-BR" sz="2000" b="1" dirty="0"/>
              <a:t>Áudio</a:t>
            </a:r>
          </a:p>
          <a:p>
            <a:r>
              <a:rPr lang="pt-BR" sz="2000" b="1" dirty="0"/>
              <a:t>Interna</a:t>
            </a:r>
          </a:p>
        </p:txBody>
      </p:sp>
      <p:sp>
        <p:nvSpPr>
          <p:cNvPr id="74" name="Seta: para a Direita 73">
            <a:extLst>
              <a:ext uri="{FF2B5EF4-FFF2-40B4-BE49-F238E27FC236}">
                <a16:creationId xmlns:a16="http://schemas.microsoft.com/office/drawing/2014/main" id="{9A1E5A66-1525-426A-923B-BA5D1DD809CE}"/>
              </a:ext>
            </a:extLst>
          </p:cNvPr>
          <p:cNvSpPr/>
          <p:nvPr/>
        </p:nvSpPr>
        <p:spPr>
          <a:xfrm>
            <a:off x="653848" y="5114176"/>
            <a:ext cx="730803" cy="393418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Seta: para a Direita 75">
            <a:extLst>
              <a:ext uri="{FF2B5EF4-FFF2-40B4-BE49-F238E27FC236}">
                <a16:creationId xmlns:a16="http://schemas.microsoft.com/office/drawing/2014/main" id="{FE6433E0-0E00-37C4-D651-BC01E2122CE4}"/>
              </a:ext>
            </a:extLst>
          </p:cNvPr>
          <p:cNvSpPr/>
          <p:nvPr/>
        </p:nvSpPr>
        <p:spPr>
          <a:xfrm rot="10800000">
            <a:off x="614286" y="5816721"/>
            <a:ext cx="775013" cy="393418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A19DDC4F-9EDA-0B92-7BC8-FABE106E482D}"/>
              </a:ext>
            </a:extLst>
          </p:cNvPr>
          <p:cNvSpPr/>
          <p:nvPr/>
        </p:nvSpPr>
        <p:spPr>
          <a:xfrm>
            <a:off x="2792671" y="3060862"/>
            <a:ext cx="78936" cy="2877953"/>
          </a:xfrm>
          <a:prstGeom prst="rect">
            <a:avLst/>
          </a:prstGeom>
          <a:solidFill>
            <a:schemeClr val="tx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Seta: da Esquerda para a Direita 86">
            <a:extLst>
              <a:ext uri="{FF2B5EF4-FFF2-40B4-BE49-F238E27FC236}">
                <a16:creationId xmlns:a16="http://schemas.microsoft.com/office/drawing/2014/main" id="{B820F3DF-EDBE-3779-8D09-D9CEF9473068}"/>
              </a:ext>
            </a:extLst>
          </p:cNvPr>
          <p:cNvSpPr/>
          <p:nvPr/>
        </p:nvSpPr>
        <p:spPr>
          <a:xfrm>
            <a:off x="2206992" y="3882037"/>
            <a:ext cx="603843" cy="312322"/>
          </a:xfrm>
          <a:prstGeom prst="left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Seta: de Cima para Baixo 87">
            <a:extLst>
              <a:ext uri="{FF2B5EF4-FFF2-40B4-BE49-F238E27FC236}">
                <a16:creationId xmlns:a16="http://schemas.microsoft.com/office/drawing/2014/main" id="{D467B800-D0B6-44B5-CD3B-BAE0275619A7}"/>
              </a:ext>
            </a:extLst>
          </p:cNvPr>
          <p:cNvSpPr/>
          <p:nvPr/>
        </p:nvSpPr>
        <p:spPr>
          <a:xfrm>
            <a:off x="1750821" y="4481684"/>
            <a:ext cx="314461" cy="495111"/>
          </a:xfrm>
          <a:prstGeom prst="up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96785FFE-D475-3FFD-6F34-8D4544CC49A5}"/>
              </a:ext>
            </a:extLst>
          </p:cNvPr>
          <p:cNvSpPr txBox="1"/>
          <p:nvPr/>
        </p:nvSpPr>
        <p:spPr>
          <a:xfrm>
            <a:off x="3164868" y="340908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CMD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B1B5B6AB-BD70-BD39-40E8-820E9D044425}"/>
              </a:ext>
            </a:extLst>
          </p:cNvPr>
          <p:cNvSpPr/>
          <p:nvPr/>
        </p:nvSpPr>
        <p:spPr>
          <a:xfrm>
            <a:off x="4152405" y="3174909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: Dobrada para Cima 37">
            <a:extLst>
              <a:ext uri="{FF2B5EF4-FFF2-40B4-BE49-F238E27FC236}">
                <a16:creationId xmlns:a16="http://schemas.microsoft.com/office/drawing/2014/main" id="{655BFFB1-1C83-A9DA-37EC-341AC5D92ED8}"/>
              </a:ext>
            </a:extLst>
          </p:cNvPr>
          <p:cNvSpPr/>
          <p:nvPr/>
        </p:nvSpPr>
        <p:spPr>
          <a:xfrm flipH="1">
            <a:off x="6903393" y="1453542"/>
            <a:ext cx="599173" cy="1366442"/>
          </a:xfrm>
          <a:prstGeom prst="bentUpArrow">
            <a:avLst>
              <a:gd name="adj1" fmla="val 31012"/>
              <a:gd name="adj2" fmla="val 25000"/>
              <a:gd name="adj3" fmla="val 25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58061C13-E63A-14FB-4605-A87CB16E34CA}"/>
              </a:ext>
            </a:extLst>
          </p:cNvPr>
          <p:cNvSpPr/>
          <p:nvPr/>
        </p:nvSpPr>
        <p:spPr>
          <a:xfrm>
            <a:off x="6904298" y="1119956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033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69</Words>
  <Application>Microsoft Office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Rubens Hubner</dc:creator>
  <cp:lastModifiedBy>Rubens Hubner</cp:lastModifiedBy>
  <cp:revision>50</cp:revision>
  <cp:lastPrinted>2024-08-07T18:44:59Z</cp:lastPrinted>
  <dcterms:created xsi:type="dcterms:W3CDTF">2024-08-06T15:46:52Z</dcterms:created>
  <dcterms:modified xsi:type="dcterms:W3CDTF">2024-08-07T18:45:04Z</dcterms:modified>
</cp:coreProperties>
</file>