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98425" y="102235"/>
            <a:ext cx="7527290" cy="5365750"/>
          </a:xfrm>
          <a:prstGeom prst="rect">
            <a:avLst/>
          </a:prstGeom>
        </p:spPr>
      </p:pic>
      <p:sp>
        <p:nvSpPr>
          <p:cNvPr id="7" name="Text Box 6"/>
          <p:cNvSpPr txBox="true"/>
          <p:nvPr/>
        </p:nvSpPr>
        <p:spPr>
          <a:xfrm>
            <a:off x="2003425" y="212725"/>
            <a:ext cx="32664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600">
                <a:solidFill>
                  <a:schemeClr val="bg1"/>
                </a:solidFill>
              </a:rPr>
              <a:t>1 - Harvest: There isn’t any resource. The command can’t perform any action.</a:t>
            </a:r>
            <a:endParaRPr lang="pt-PT" altLang="en-US" sz="160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2157095" y="1550035"/>
            <a:ext cx="311213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600">
                <a:solidFill>
                  <a:schemeClr val="bg1"/>
                </a:solidFill>
              </a:rPr>
              <a:t>2 - Train: Considering that the player has resources and a base to train Workers, the command will set this action for the base.</a:t>
            </a:r>
            <a:endParaRPr lang="pt-PT" altLang="en-US" sz="1600">
              <a:solidFill>
                <a:schemeClr val="bg1"/>
              </a:solidFill>
            </a:endParaRPr>
          </a:p>
        </p:txBody>
      </p:sp>
      <p:sp>
        <p:nvSpPr>
          <p:cNvPr id="10" name="Bent-Up Arrow 9"/>
          <p:cNvSpPr/>
          <p:nvPr/>
        </p:nvSpPr>
        <p:spPr>
          <a:xfrm rot="16200000">
            <a:off x="1973580" y="1137285"/>
            <a:ext cx="507365" cy="3175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200660" y="1873250"/>
            <a:ext cx="186817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PT" altLang="en-US" sz="1600">
                <a:solidFill>
                  <a:schemeClr val="bg1"/>
                </a:solidFill>
              </a:rPr>
              <a:t>3 - Attack: The worker continues without any command associated. The command attack will send this unit to attack the closes enemy in the courtyard.</a:t>
            </a:r>
            <a:endParaRPr lang="pt-PT" altLang="en-US" sz="1600">
              <a:solidFill>
                <a:schemeClr val="bg1"/>
              </a:solidFill>
            </a:endParaRPr>
          </a:p>
        </p:txBody>
      </p:sp>
      <p:sp>
        <p:nvSpPr>
          <p:cNvPr id="12" name="Plus 11"/>
          <p:cNvSpPr/>
          <p:nvPr/>
        </p:nvSpPr>
        <p:spPr>
          <a:xfrm rot="2820000">
            <a:off x="41910" y="91440"/>
            <a:ext cx="877570" cy="946150"/>
          </a:xfrm>
          <a:prstGeom prst="mathPlus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793115" y="1385570"/>
            <a:ext cx="539750" cy="5715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WPS Presentation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DejaVu Sans</vt:lpstr>
      <vt:lpstr>Arial Unicode MS</vt:lpstr>
      <vt:lpstr>Arial Black</vt:lpstr>
      <vt:lpstr>微软雅黑</vt:lpstr>
      <vt:lpstr>Droid Sans Fallback</vt:lpstr>
      <vt:lpstr>SimSun</vt:lpstr>
      <vt:lpstr>Standard Symbols PS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rubens</dc:creator>
  <cp:lastModifiedBy>rubens</cp:lastModifiedBy>
  <cp:revision>7</cp:revision>
  <dcterms:created xsi:type="dcterms:W3CDTF">2021-03-03T01:50:19Z</dcterms:created>
  <dcterms:modified xsi:type="dcterms:W3CDTF">2021-03-03T01:50:19Z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