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licação para barbearia" id="{B1E241C3-808C-43E8-A248-E6C028C7A913}">
          <p14:sldIdLst>
            <p14:sldId id="256"/>
          </p14:sldIdLst>
        </p14:section>
        <p14:section name="Secção Resumo" id="{56592CDC-C4F9-4DFB-80F7-B4B08442F69E}">
          <p14:sldIdLst>
            <p14:sldId id="269"/>
          </p14:sldIdLst>
        </p14:section>
        <p14:section name="Sobre a Aplicação" id="{10C2671D-B4DF-41F3-AF0E-0901BC4D41E3}">
          <p14:sldIdLst>
            <p14:sldId id="258"/>
          </p14:sldIdLst>
        </p14:section>
        <p14:section name="Registo e Login" id="{60F8FEC1-B104-4821-9B15-CCD69EDAB623}">
          <p14:sldIdLst>
            <p14:sldId id="260"/>
          </p14:sldIdLst>
        </p14:section>
        <p14:section name="Home" id="{E86D742F-E2D3-4F90-8F42-20D2D8BAC104}">
          <p14:sldIdLst>
            <p14:sldId id="261"/>
          </p14:sldIdLst>
        </p14:section>
        <p14:section name="Página “perfil” do barbeiro" id="{BE300ED1-6784-44E2-A4BE-6CE76F332598}">
          <p14:sldIdLst>
            <p14:sldId id="262"/>
          </p14:sldIdLst>
        </p14:section>
        <p14:section name="Marcação do Serviço" id="{ED289B64-67A5-4263-BB77-43FA4C8EA70E}">
          <p14:sldIdLst>
            <p14:sldId id="263"/>
          </p14:sldIdLst>
        </p14:section>
        <p14:section name="Pesquisa de Barbeiros" id="{B70E086C-C4A3-4D2A-9E07-6D7F6D9C08F1}">
          <p14:sldIdLst>
            <p14:sldId id="264"/>
          </p14:sldIdLst>
        </p14:section>
        <p14:section name="Favoritos" id="{B1FF53E8-8547-4B11-BAE6-999030F61CF1}">
          <p14:sldIdLst>
            <p14:sldId id="265"/>
          </p14:sldIdLst>
        </p14:section>
        <p14:section name="Atendimento" id="{9214AC4D-8103-4E87-A087-43D84D282A1C}">
          <p14:sldIdLst>
            <p14:sldId id="266"/>
          </p14:sldIdLst>
        </p14:section>
        <p14:section name="Conclusão" id="{8176F2DD-511C-478F-B5B6-DF75FA93C2A6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.xml"/><Relationship Id="rId18" Type="http://schemas.openxmlformats.org/officeDocument/2006/relationships/slide" Target="slide10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4.xml"/><Relationship Id="rId17" Type="http://schemas.openxmlformats.org/officeDocument/2006/relationships/slide" Target="slide9.xml"/><Relationship Id="rId2" Type="http://schemas.openxmlformats.org/officeDocument/2006/relationships/image" Target="../media/image3.png"/><Relationship Id="rId16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3.xml"/><Relationship Id="rId5" Type="http://schemas.openxmlformats.org/officeDocument/2006/relationships/image" Target="../media/image6.png"/><Relationship Id="rId15" Type="http://schemas.openxmlformats.org/officeDocument/2006/relationships/slide" Target="slide7.xml"/><Relationship Id="rId10" Type="http://schemas.openxmlformats.org/officeDocument/2006/relationships/image" Target="../media/image11.png"/><Relationship Id="rId19" Type="http://schemas.openxmlformats.org/officeDocument/2006/relationships/slide" Target="slide11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3351-D07C-4B9C-A222-6783AE6FC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000" dirty="0"/>
              <a:t>Aplicação para barbearia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EF9B5-68C1-437C-8B4A-5131E53EA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670114"/>
          </a:xfrm>
        </p:spPr>
        <p:txBody>
          <a:bodyPr>
            <a:normAutofit/>
          </a:bodyPr>
          <a:lstStyle/>
          <a:p>
            <a:r>
              <a:rPr lang="pt-PT" dirty="0"/>
              <a:t>Projeto do Grupo: José Ferreira &amp; Rúben Sousa</a:t>
            </a:r>
          </a:p>
          <a:p>
            <a:r>
              <a:rPr lang="pt-PT" dirty="0"/>
              <a:t>Disciplina de Desenvolvimento Colaborativo de Software</a:t>
            </a:r>
          </a:p>
        </p:txBody>
      </p:sp>
    </p:spTree>
    <p:extLst>
      <p:ext uri="{BB962C8B-B14F-4D97-AF65-F5344CB8AC3E}">
        <p14:creationId xmlns:p14="http://schemas.microsoft.com/office/powerpoint/2010/main" val="325139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40A66F-3ADD-4839-8B09-009CB85FD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C2E2C-0686-4A5F-ACCB-AD01FD9EF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BE9E0A-D331-41EB-99CB-7D55B987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PT" dirty="0"/>
              <a:t>Atendimento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78D67B-86FB-4F47-A732-186DA21E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pt-PT" dirty="0"/>
              <a:t>Nesta secção estarão disponíveis os últimos serviços que cada barbeiro tem feito e o próximo.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810D986-95C9-4C5E-AD38-8D4FC84C0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" b="7187"/>
          <a:stretch/>
        </p:blipFill>
        <p:spPr>
          <a:xfrm>
            <a:off x="8013033" y="10"/>
            <a:ext cx="417896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93FA4-1B62-49FA-AAE8-7AC4861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92BC30-C3E8-4E55-B440-3195DC65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concluir, a nossa ideia com este projeto era poder melhorar a comunicação e a facilidade de marcação de uma simples necessidade da nossa vida quotidiana. Esta aplicação permite dar mais visibilidade às barbearias que precisem de atrair mais e novos clientes.</a:t>
            </a:r>
          </a:p>
        </p:txBody>
      </p:sp>
    </p:spTree>
    <p:extLst>
      <p:ext uri="{BB962C8B-B14F-4D97-AF65-F5344CB8AC3E}">
        <p14:creationId xmlns:p14="http://schemas.microsoft.com/office/powerpoint/2010/main" val="282095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97EEC-C48A-4303-911B-FE8556BD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Índice Visual 4">
                <a:extLst>
                  <a:ext uri="{FF2B5EF4-FFF2-40B4-BE49-F238E27FC236}">
                    <a16:creationId xmlns:a16="http://schemas.microsoft.com/office/drawing/2014/main" id="{1F2A2C0C-A6DB-4AF2-AF4E-CBFA789085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2930286"/>
                  </p:ext>
                </p:extLst>
              </p:nvPr>
            </p:nvGraphicFramePr>
            <p:xfrm>
              <a:off x="1066800" y="2103438"/>
              <a:ext cx="10058400" cy="3932237"/>
            </p:xfrm>
            <a:graphic>
              <a:graphicData uri="http://schemas.microsoft.com/office/powerpoint/2016/summaryzoom">
                <psuz:summaryZm>
                  <psuz:summaryZmObj sectionId="{10C2671D-B4DF-41F3-AF0E-0901BC4D41E3}">
                    <psuz:zmPr id="{7345CA6F-4AF4-4AA6-A006-E809EB0A200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4767" y="117967"/>
                          <a:ext cx="2097192" cy="11796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0F8FEC1-B104-4821-9B15-CCD69EDAB623}">
                    <psuz:zmPr id="{7B0C0CD8-2DFE-42AC-8D52-CABEA76717C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0604" y="117967"/>
                          <a:ext cx="2097192" cy="11796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86D742F-E2D3-4F90-8F42-20D2D8BAC104}">
                    <psuz:zmPr id="{78E33E87-5A78-4C39-A34E-12E584FDE959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156441" y="117967"/>
                          <a:ext cx="2097192" cy="11796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E300ED1-6784-44E2-A4BE-6CE76F332598}">
                    <psuz:zmPr id="{8C34AD62-069B-4FBA-A95C-D8A14F87D33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4767" y="1376283"/>
                          <a:ext cx="2097192" cy="11796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D289B64-67A5-4263-BB77-43FA4C8EA70E}">
                    <psuz:zmPr id="{C51BAAD9-5BD9-4A44-B53C-048C787990DC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0604" y="1376283"/>
                          <a:ext cx="2097192" cy="11796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70E086C-C4A3-4D2A-9E07-6D7F6D9C08F1}">
                    <psuz:zmPr id="{F83268D8-ECD1-4C46-82C0-8D6715591ACA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156441" y="1376283"/>
                          <a:ext cx="2097192" cy="11796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1FF53E8-8547-4B11-BAE6-999030F61CF1}">
                    <psuz:zmPr id="{D313573D-B07B-413E-BB1C-16463D74BD26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4767" y="2634599"/>
                          <a:ext cx="2097192" cy="11796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14AC4D-8103-4E87-A087-43D84D282A1C}">
                    <psuz:zmPr id="{B8C694AB-F4D3-4D53-9397-D3C93E3F7D8D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0604" y="2634599"/>
                          <a:ext cx="2097192" cy="11796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176F2DD-511C-478F-B5B6-DF75FA93C2A6}">
                    <psuz:zmPr id="{E68E5D93-1B3C-4316-93FE-5355E126F19A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156441" y="2634599"/>
                          <a:ext cx="2097192" cy="11796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Índice Visual 4">
                <a:extLst>
                  <a:ext uri="{FF2B5EF4-FFF2-40B4-BE49-F238E27FC236}">
                    <a16:creationId xmlns:a16="http://schemas.microsoft.com/office/drawing/2014/main" id="{1F2A2C0C-A6DB-4AF2-AF4E-CBFA789085B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66800" y="2103438"/>
                <a:ext cx="10058400" cy="3932237"/>
                <a:chOff x="1066800" y="2103438"/>
                <a:chExt cx="10058400" cy="3932237"/>
              </a:xfrm>
            </p:grpSpPr>
            <p:pic>
              <p:nvPicPr>
                <p:cNvPr id="3" name="Imagem 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71567" y="2221405"/>
                  <a:ext cx="2097192" cy="117967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m 4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47404" y="2221405"/>
                  <a:ext cx="2097192" cy="117967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m 6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23241" y="2221405"/>
                  <a:ext cx="2097192" cy="117967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m 7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1567" y="3479721"/>
                  <a:ext cx="2097192" cy="117967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m 8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7404" y="3479721"/>
                  <a:ext cx="2097192" cy="117967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m 9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23241" y="3479721"/>
                  <a:ext cx="2097192" cy="117967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m 10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1567" y="4738037"/>
                  <a:ext cx="2097192" cy="117967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m 11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7404" y="4738037"/>
                  <a:ext cx="2097192" cy="117967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m 12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23241" y="4738037"/>
                  <a:ext cx="2097192" cy="117967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20606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CEF49-93D9-4B67-8D90-A138A913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Sobre 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10F375-8A57-4E6F-BE7F-AAFA66C3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conceito desta aplicação é de agendar marcações com o seu barbeiro de um modo mais facilitado e temos como objetivo aproximar o barbeiro dos seus clientes e melhorar a relação entre ambos. Também poderá pesquisar pelo seu barbeiro habitual ou então experimentar um dos muitos barbeiros que se encontrarão disponíveis na nossa aplicação e que estão devidamente ordenados tendo em conta as avaliações. Também poderá aceder ao feedback que outros clientes fizeram sobre os devidos barbeiros e à lista de serviços do mesmo.</a:t>
            </a:r>
          </a:p>
          <a:p>
            <a:r>
              <a:rPr lang="pt-PT" dirty="0"/>
              <a:t>A nossa aplicação será desenvolvida através de </a:t>
            </a:r>
            <a:r>
              <a:rPr lang="pt-PT" dirty="0" err="1"/>
              <a:t>React</a:t>
            </a:r>
            <a:r>
              <a:rPr lang="pt-PT" dirty="0"/>
              <a:t> </a:t>
            </a:r>
            <a:r>
              <a:rPr lang="pt-PT" dirty="0" err="1"/>
              <a:t>Native</a:t>
            </a:r>
            <a:r>
              <a:rPr lang="pt-PT" dirty="0"/>
              <a:t>, node.js, </a:t>
            </a:r>
            <a:r>
              <a:rPr lang="pt-PT" dirty="0" err="1"/>
              <a:t>postgreSQL</a:t>
            </a:r>
            <a:r>
              <a:rPr lang="pt-PT" dirty="0"/>
              <a:t> e Adobe XD.</a:t>
            </a:r>
          </a:p>
        </p:txBody>
      </p:sp>
    </p:spTree>
    <p:extLst>
      <p:ext uri="{BB962C8B-B14F-4D97-AF65-F5344CB8AC3E}">
        <p14:creationId xmlns:p14="http://schemas.microsoft.com/office/powerpoint/2010/main" val="108660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7A8F6-C0BA-4FD8-9F9B-8EF7683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Registo e Login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98C495-A086-4D1C-92B8-D91F25AA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0320" y="1695412"/>
            <a:ext cx="4754880" cy="1876882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Na secção de Login terá 2 caixas de texto onde deverá colocar o e-mail e a palavra passe com o qual se registou na aplicação.</a:t>
            </a:r>
          </a:p>
        </p:txBody>
      </p:sp>
      <p:pic>
        <p:nvPicPr>
          <p:cNvPr id="8" name="Marcador de Posição de Conteúdo 7" descr="Uma imagem com texto&#10;&#10;Descrição gerada automaticamente">
            <a:extLst>
              <a:ext uri="{FF2B5EF4-FFF2-40B4-BE49-F238E27FC236}">
                <a16:creationId xmlns:a16="http://schemas.microsoft.com/office/drawing/2014/main" id="{C92993B0-975D-4258-B404-2609EE2BE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0443" y="4316849"/>
            <a:ext cx="1651753" cy="1944914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B5ED6D0-7990-4789-85F3-4D97BBFA4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6800" y="2014194"/>
            <a:ext cx="4754880" cy="2457138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Na secção de Registo terá 4 caixas de texto onde deverá colocar o seu nome, o e-mail com o qual se pretende registar e 2 caixas para colocar a palavra passe e a verificação da mesma.</a:t>
            </a:r>
          </a:p>
          <a:p>
            <a:pPr algn="l"/>
            <a:endParaRPr lang="pt-PT" dirty="0"/>
          </a:p>
          <a:p>
            <a:pPr algn="l"/>
            <a:r>
              <a:rPr lang="pt-PT" sz="1400" b="1" dirty="0"/>
              <a:t>NOTA: </a:t>
            </a:r>
            <a:r>
              <a:rPr lang="pt-PT" sz="1400" dirty="0"/>
              <a:t>Não poderá aceder a página ou fazer o Login sem fazer o registo da sua conta</a:t>
            </a:r>
            <a:endParaRPr lang="pt-PT" sz="1400" b="1" dirty="0"/>
          </a:p>
          <a:p>
            <a:pPr algn="l"/>
            <a:r>
              <a:rPr lang="pt-PT" dirty="0"/>
              <a:t> </a:t>
            </a:r>
          </a:p>
        </p:txBody>
      </p:sp>
      <p:pic>
        <p:nvPicPr>
          <p:cNvPr id="10" name="Marcador de Posição de Conteúdo 9" descr="Uma imagem com texto&#10;&#10;Descrição gerada automaticamente">
            <a:extLst>
              <a:ext uri="{FF2B5EF4-FFF2-40B4-BE49-F238E27FC236}">
                <a16:creationId xmlns:a16="http://schemas.microsoft.com/office/drawing/2014/main" id="{16118AD5-86AA-49D5-9F02-DF62AB7DD1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54043" y="3640914"/>
            <a:ext cx="1299857" cy="2620186"/>
          </a:xfrm>
        </p:spPr>
      </p:pic>
    </p:spTree>
    <p:extLst>
      <p:ext uri="{BB962C8B-B14F-4D97-AF65-F5344CB8AC3E}">
        <p14:creationId xmlns:p14="http://schemas.microsoft.com/office/powerpoint/2010/main" val="313394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40A66F-3ADD-4839-8B09-009CB85FD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C2E2C-0686-4A5F-ACCB-AD01FD9EF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009A3F-EDFF-49D9-AB81-6451B62B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PT" dirty="0"/>
              <a:t>Home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94FA00-D002-4882-94AF-F7B98102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pt-PT" dirty="0"/>
              <a:t>Na página “Home” encontra-se uma caixa de texto onde poderá colocar a sua localização para pesquisar o seu barbeiro. Os resultados da pesquisa virão com o nome da barbearia e a sua devida avaliação dos clientes que a frequentaram.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F1D23950-F465-4E43-A8F3-5102CC64B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998"/>
          <a:stretch/>
        </p:blipFill>
        <p:spPr>
          <a:xfrm>
            <a:off x="8013033" y="10"/>
            <a:ext cx="417896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2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40A66F-3ADD-4839-8B09-009CB85FD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DC2E2C-0686-4A5F-ACCB-AD01FD9EF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B551A5-53E1-48A8-8AA5-97361BBA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PT" dirty="0"/>
              <a:t>Página “perfil” do barbeiro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104BDA-BC41-41CF-A036-DEF589DE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pt-PT" dirty="0"/>
              <a:t>Na página perfil do barbeiro encontra-mos uma introdução da página de barbeiros, com a sua devida foto de perfil e a sua lista de serviços. Também encontramos o feedback e o “rating” do mesmo. Na mesma página, também terá um botão para poder adicionar aos seus favoritos. 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D0A94E7-3DA0-42BA-A34F-64526AB07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15"/>
          <a:stretch/>
        </p:blipFill>
        <p:spPr>
          <a:xfrm>
            <a:off x="8013033" y="10"/>
            <a:ext cx="417896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40A66F-3ADD-4839-8B09-009CB85FD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DC2E2C-0686-4A5F-ACCB-AD01FD9EF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338C7B-0823-4292-97F5-7C893A8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PT" dirty="0"/>
              <a:t>Marcação do Serviço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1CFE93-97E3-43B8-B44A-7A99844D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pt-PT" dirty="0"/>
              <a:t>Esta página consiste em, após escolher o que pretende da lista de serviço da página de perfil do cabeleireiro, será aberto uma página em modo “pop-up” para poder escolher a data e hora para prosseguir para a marcação do serviço. 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A9DEAE3E-7C4B-482E-AEE7-19B9B2874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6" r="-1" b="-1"/>
          <a:stretch/>
        </p:blipFill>
        <p:spPr>
          <a:xfrm>
            <a:off x="8013033" y="10"/>
            <a:ext cx="417896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4EE54-E218-4B48-8324-20B4E938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de Barbeiros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06A88D-DB0F-486F-A1CB-A6BC7313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Nesta secção teremos uma caixa de texto onde colocamos o nome do barbeiro que pretendemos procurar. Os resultados serão mostrados identicamente aos da localização.</a:t>
            </a:r>
          </a:p>
        </p:txBody>
      </p:sp>
    </p:spTree>
    <p:extLst>
      <p:ext uri="{BB962C8B-B14F-4D97-AF65-F5344CB8AC3E}">
        <p14:creationId xmlns:p14="http://schemas.microsoft.com/office/powerpoint/2010/main" val="157527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40A66F-3ADD-4839-8B09-009CB85FD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DC2E2C-0686-4A5F-ACCB-AD01FD9EF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F6B28-05C3-4DE9-9802-360DC2EA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PT" dirty="0"/>
              <a:t>Favoritos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FB54AE-1893-40EE-9F19-DCAF7F05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pt-PT" dirty="0"/>
              <a:t>Nesta secção estarão disponíveis todos os barbeiros que o cliente optou por colocar/guardar como favorito.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21B3593-6B52-4458-ABE7-F3A6A50E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2"/>
          <a:stretch/>
        </p:blipFill>
        <p:spPr>
          <a:xfrm>
            <a:off x="8013033" y="10"/>
            <a:ext cx="417896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ão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TM03457510[[fn=Sabão]]</Template>
  <TotalTime>136</TotalTime>
  <Words>477</Words>
  <Application>Microsoft Office PowerPoint</Application>
  <PresentationFormat>Ecrã Panorâmico</PresentationFormat>
  <Paragraphs>27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Sabão</vt:lpstr>
      <vt:lpstr>Aplicação para barbearia</vt:lpstr>
      <vt:lpstr>Índice</vt:lpstr>
      <vt:lpstr>Sobre a Aplicação</vt:lpstr>
      <vt:lpstr>Registo e Login</vt:lpstr>
      <vt:lpstr>Home</vt:lpstr>
      <vt:lpstr>Página “perfil” do barbeiro</vt:lpstr>
      <vt:lpstr>Marcação do Serviço</vt:lpstr>
      <vt:lpstr>Pesquisa de Barbeiros</vt:lpstr>
      <vt:lpstr>Favoritos</vt:lpstr>
      <vt:lpstr>Atendimento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para barbearia</dc:title>
  <dc:creator>Ruben Sousa</dc:creator>
  <cp:lastModifiedBy>José Manuel</cp:lastModifiedBy>
  <cp:revision>3</cp:revision>
  <dcterms:created xsi:type="dcterms:W3CDTF">2021-11-01T17:56:42Z</dcterms:created>
  <dcterms:modified xsi:type="dcterms:W3CDTF">2021-11-02T20:55:17Z</dcterms:modified>
</cp:coreProperties>
</file>