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1"/>
  </p:sldMasterIdLst>
  <p:sldIdLst>
    <p:sldId id="261" r:id="rId22"/>
    <p:sldId id="256" r:id="rId23"/>
    <p:sldId id="257" r:id="rId24"/>
    <p:sldId id="258" r:id="rId25"/>
    <p:sldId id="259" r:id="rId26"/>
    <p:sldId id="260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2.xml"/><Relationship Id="rId28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134-5298-4957-963B-9BC65A0EFECD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2F01-0693-42EF-9DEF-D6836D782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713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134-5298-4957-963B-9BC65A0EFECD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2F01-0693-42EF-9DEF-D6836D782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75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134-5298-4957-963B-9BC65A0EFECD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2F01-0693-42EF-9DEF-D6836D782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67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134-5298-4957-963B-9BC65A0EFECD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2F01-0693-42EF-9DEF-D6836D782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134-5298-4957-963B-9BC65A0EFECD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2F01-0693-42EF-9DEF-D6836D782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14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134-5298-4957-963B-9BC65A0EFECD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2F01-0693-42EF-9DEF-D6836D782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51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134-5298-4957-963B-9BC65A0EFECD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2F01-0693-42EF-9DEF-D6836D782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29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134-5298-4957-963B-9BC65A0EFECD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2F01-0693-42EF-9DEF-D6836D782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01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134-5298-4957-963B-9BC65A0EFECD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2F01-0693-42EF-9DEF-D6836D782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74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134-5298-4957-963B-9BC65A0EFECD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2F01-0693-42EF-9DEF-D6836D782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26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134-5298-4957-963B-9BC65A0EFECD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2F01-0693-42EF-9DEF-D6836D782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52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B134-5298-4957-963B-9BC65A0EFECD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2F01-0693-42EF-9DEF-D6836D782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3" Type="http://schemas.openxmlformats.org/officeDocument/2006/relationships/customXml" Target="../../customXml/item13.xml"/><Relationship Id="rId7" Type="http://schemas.openxmlformats.org/officeDocument/2006/relationships/customXml" Target="../../customXml/item10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7.xml"/><Relationship Id="rId6" Type="http://schemas.openxmlformats.org/officeDocument/2006/relationships/customXml" Target="../../customXml/item1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8.xml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19.xml"/><Relationship Id="rId9" Type="http://schemas.openxmlformats.org/officeDocument/2006/relationships/customXml" Target="../../customXml/item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2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/>
          <p:cNvGrpSpPr/>
          <p:nvPr>
            <p:custDataLst>
              <p:custData r:id="rId1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5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5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Retângulo 32"/>
          <p:cNvSpPr/>
          <p:nvPr/>
        </p:nvSpPr>
        <p:spPr>
          <a:xfrm>
            <a:off x="4578545" y="1249576"/>
            <a:ext cx="3038698" cy="4307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70560" y="670647"/>
            <a:ext cx="240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Cores do Site:</a:t>
            </a:r>
          </a:p>
          <a:p>
            <a:r>
              <a:rPr lang="pt-BR" dirty="0" smtClean="0"/>
              <a:t>Tons de Azul</a:t>
            </a:r>
          </a:p>
          <a:p>
            <a:r>
              <a:rPr lang="pt-BR" dirty="0" smtClean="0"/>
              <a:t>Tons de Laranja</a:t>
            </a:r>
          </a:p>
          <a:p>
            <a:r>
              <a:rPr lang="pt-BR" dirty="0" smtClean="0"/>
              <a:t>Branco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4578545" y="671956"/>
            <a:ext cx="3038698" cy="57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6667822" y="970639"/>
            <a:ext cx="793915" cy="250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Busca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18536" y="2096183"/>
            <a:ext cx="2407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Menu:</a:t>
            </a:r>
          </a:p>
          <a:p>
            <a:r>
              <a:rPr lang="pt-BR" dirty="0" smtClean="0"/>
              <a:t>1 - </a:t>
            </a:r>
            <a:r>
              <a:rPr lang="pt-BR" i="1" dirty="0" smtClean="0"/>
              <a:t>Início</a:t>
            </a:r>
          </a:p>
          <a:p>
            <a:r>
              <a:rPr lang="pt-BR" dirty="0" smtClean="0"/>
              <a:t>2- </a:t>
            </a:r>
            <a:r>
              <a:rPr lang="pt-BR" i="1" dirty="0" smtClean="0"/>
              <a:t>Cadastro</a:t>
            </a:r>
          </a:p>
          <a:p>
            <a:r>
              <a:rPr lang="pt-BR" i="1" dirty="0" smtClean="0"/>
              <a:t>3- Cursos</a:t>
            </a:r>
          </a:p>
          <a:p>
            <a:r>
              <a:rPr lang="pt-BR" i="1" dirty="0" smtClean="0"/>
              <a:t>4- Vídeo Aulas</a:t>
            </a:r>
          </a:p>
          <a:p>
            <a:r>
              <a:rPr lang="pt-BR" i="1" dirty="0" smtClean="0"/>
              <a:t>5- Artigos</a:t>
            </a:r>
          </a:p>
          <a:p>
            <a:endParaRPr lang="pt-BR" i="1" dirty="0" smtClean="0"/>
          </a:p>
        </p:txBody>
      </p:sp>
      <p:sp>
        <p:nvSpPr>
          <p:cNvPr id="39" name="Retângulo de cantos arredondados 38"/>
          <p:cNvSpPr/>
          <p:nvPr/>
        </p:nvSpPr>
        <p:spPr>
          <a:xfrm>
            <a:off x="4940998" y="949395"/>
            <a:ext cx="1262755" cy="2687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 smtClean="0"/>
              <a:t>Login</a:t>
            </a:r>
            <a:endParaRPr lang="pt-BR" dirty="0"/>
          </a:p>
        </p:txBody>
      </p:sp>
      <p:pic>
        <p:nvPicPr>
          <p:cNvPr id="77" name="Picture 1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75" y="936625"/>
            <a:ext cx="228600" cy="228600"/>
          </a:xfrm>
          <a:prstGeom prst="rect">
            <a:avLst/>
          </a:prstGeom>
        </p:spPr>
      </p:pic>
      <p:sp>
        <p:nvSpPr>
          <p:cNvPr id="82" name="Elipse 81"/>
          <p:cNvSpPr/>
          <p:nvPr/>
        </p:nvSpPr>
        <p:spPr>
          <a:xfrm>
            <a:off x="7491773" y="936625"/>
            <a:ext cx="91440" cy="1477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7491773" y="1089025"/>
            <a:ext cx="91440" cy="1477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ile"/>
          <p:cNvSpPr/>
          <p:nvPr>
            <p:custDataLst>
              <p:custData r:id="rId3"/>
            </p:custDataLst>
          </p:nvPr>
        </p:nvSpPr>
        <p:spPr>
          <a:xfrm>
            <a:off x="4687613" y="1940863"/>
            <a:ext cx="2834640" cy="2057399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"/>
          <p:cNvSpPr/>
          <p:nvPr>
            <p:custDataLst>
              <p:custData r:id="rId4"/>
            </p:custDataLst>
          </p:nvPr>
        </p:nvSpPr>
        <p:spPr>
          <a:xfrm>
            <a:off x="5043086" y="2377445"/>
            <a:ext cx="1981334" cy="29749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  <a:latin typeface="Segoe UI" pitchFamily="34" charset="0"/>
                <a:cs typeface="Segoe UI" pitchFamily="34" charset="0"/>
              </a:rPr>
              <a:t>Usuario</a:t>
            </a:r>
            <a:endParaRPr lang="en-US" sz="1200" dirty="0">
              <a:solidFill>
                <a:schemeClr val="bg2">
                  <a:lumMod val="9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5"/>
            </p:custDataLst>
          </p:nvPr>
        </p:nvSpPr>
        <p:spPr>
          <a:xfrm>
            <a:off x="5069629" y="3403212"/>
            <a:ext cx="811555" cy="28486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OK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/>
          <p:nvPr>
            <p:custDataLst>
              <p:custData r:id="rId6"/>
            </p:custDataLst>
          </p:nvPr>
        </p:nvSpPr>
        <p:spPr>
          <a:xfrm>
            <a:off x="5997610" y="3403212"/>
            <a:ext cx="954423" cy="28486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7"/>
            </p:custDataLst>
          </p:nvPr>
        </p:nvSpPr>
        <p:spPr>
          <a:xfrm>
            <a:off x="5060665" y="2956285"/>
            <a:ext cx="1981334" cy="29749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  <a:latin typeface="Segoe UI" pitchFamily="34" charset="0"/>
                <a:cs typeface="Segoe UI" pitchFamily="34" charset="0"/>
              </a:rPr>
              <a:t>Senha</a:t>
            </a:r>
            <a:endParaRPr lang="en-US" sz="1200" dirty="0">
              <a:solidFill>
                <a:schemeClr val="bg2">
                  <a:lumMod val="9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5058326" y="2131950"/>
            <a:ext cx="190894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5073452" y="2711141"/>
            <a:ext cx="190894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Senha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8423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/>
          <p:cNvGrpSpPr/>
          <p:nvPr>
            <p:custDataLst>
              <p:custData r:id="rId1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5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5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Retângulo 32"/>
          <p:cNvSpPr/>
          <p:nvPr/>
        </p:nvSpPr>
        <p:spPr>
          <a:xfrm>
            <a:off x="4578545" y="1249576"/>
            <a:ext cx="1685096" cy="4307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595079" y="1295085"/>
            <a:ext cx="1608674" cy="3169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Início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70560" y="670647"/>
            <a:ext cx="2407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Cores do Site:</a:t>
            </a:r>
          </a:p>
          <a:p>
            <a:r>
              <a:rPr lang="pt-BR" dirty="0" smtClean="0"/>
              <a:t>Tons de Azul – </a:t>
            </a:r>
          </a:p>
          <a:p>
            <a:r>
              <a:rPr lang="pt-BR" cap="all" dirty="0" smtClean="0"/>
              <a:t>topo - #0277BD</a:t>
            </a:r>
          </a:p>
          <a:p>
            <a:r>
              <a:rPr lang="pt-BR" dirty="0" smtClean="0"/>
              <a:t>Menu -  </a:t>
            </a:r>
          </a:p>
          <a:p>
            <a:r>
              <a:rPr lang="pt-BR" dirty="0" smtClean="0"/>
              <a:t>Tons de Laranja</a:t>
            </a:r>
          </a:p>
          <a:p>
            <a:r>
              <a:rPr lang="pt-BR" dirty="0" smtClean="0"/>
              <a:t>Branco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4578545" y="671956"/>
            <a:ext cx="3038698" cy="57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6667822" y="970639"/>
            <a:ext cx="793915" cy="250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Busca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18536" y="2096183"/>
            <a:ext cx="2407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Menu:</a:t>
            </a:r>
          </a:p>
          <a:p>
            <a:r>
              <a:rPr lang="pt-BR" dirty="0" smtClean="0"/>
              <a:t>1 - </a:t>
            </a:r>
            <a:r>
              <a:rPr lang="pt-BR" i="1" dirty="0" smtClean="0"/>
              <a:t>Início</a:t>
            </a:r>
          </a:p>
          <a:p>
            <a:r>
              <a:rPr lang="pt-BR" dirty="0" smtClean="0"/>
              <a:t>2- </a:t>
            </a:r>
            <a:r>
              <a:rPr lang="pt-BR" i="1" dirty="0" smtClean="0"/>
              <a:t>Cadastro</a:t>
            </a:r>
          </a:p>
          <a:p>
            <a:r>
              <a:rPr lang="pt-BR" i="1" dirty="0" smtClean="0"/>
              <a:t>3- Cursos</a:t>
            </a:r>
          </a:p>
          <a:p>
            <a:r>
              <a:rPr lang="pt-BR" i="1" dirty="0" smtClean="0"/>
              <a:t>4- Vídeo Aulas</a:t>
            </a:r>
          </a:p>
          <a:p>
            <a:r>
              <a:rPr lang="pt-BR" i="1" dirty="0" smtClean="0"/>
              <a:t>5- Artigos</a:t>
            </a:r>
          </a:p>
          <a:p>
            <a:endParaRPr lang="pt-BR" i="1" dirty="0" smtClean="0"/>
          </a:p>
        </p:txBody>
      </p:sp>
      <p:sp>
        <p:nvSpPr>
          <p:cNvPr id="39" name="Retângulo de cantos arredondados 38"/>
          <p:cNvSpPr/>
          <p:nvPr/>
        </p:nvSpPr>
        <p:spPr>
          <a:xfrm>
            <a:off x="4940998" y="949395"/>
            <a:ext cx="1262755" cy="2687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Inicio</a:t>
            </a:r>
            <a:endParaRPr lang="pt-BR" dirty="0"/>
          </a:p>
        </p:txBody>
      </p:sp>
      <p:pic>
        <p:nvPicPr>
          <p:cNvPr id="77" name="Picture 1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75" y="936625"/>
            <a:ext cx="228600" cy="228600"/>
          </a:xfrm>
          <a:prstGeom prst="rect">
            <a:avLst/>
          </a:prstGeom>
        </p:spPr>
      </p:pic>
      <p:sp>
        <p:nvSpPr>
          <p:cNvPr id="82" name="Elipse 81"/>
          <p:cNvSpPr/>
          <p:nvPr/>
        </p:nvSpPr>
        <p:spPr>
          <a:xfrm>
            <a:off x="7491773" y="936625"/>
            <a:ext cx="91440" cy="1477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7491773" y="1089025"/>
            <a:ext cx="91440" cy="1477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/>
          <p:cNvSpPr/>
          <p:nvPr/>
        </p:nvSpPr>
        <p:spPr>
          <a:xfrm>
            <a:off x="4599218" y="1639864"/>
            <a:ext cx="1608674" cy="3169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Cadastro</a:t>
            </a:r>
            <a:endParaRPr lang="pt-BR" dirty="0"/>
          </a:p>
        </p:txBody>
      </p:sp>
      <p:sp>
        <p:nvSpPr>
          <p:cNvPr id="85" name="Retângulo 84"/>
          <p:cNvSpPr/>
          <p:nvPr/>
        </p:nvSpPr>
        <p:spPr>
          <a:xfrm>
            <a:off x="4595079" y="1980885"/>
            <a:ext cx="1608674" cy="3169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Cursos</a:t>
            </a:r>
            <a:endParaRPr lang="pt-BR" dirty="0"/>
          </a:p>
        </p:txBody>
      </p:sp>
      <p:sp>
        <p:nvSpPr>
          <p:cNvPr id="86" name="Retângulo 85"/>
          <p:cNvSpPr/>
          <p:nvPr/>
        </p:nvSpPr>
        <p:spPr>
          <a:xfrm>
            <a:off x="4595079" y="2331405"/>
            <a:ext cx="1608674" cy="3169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Vídeo Aulas</a:t>
            </a:r>
            <a:endParaRPr lang="pt-BR" dirty="0"/>
          </a:p>
        </p:txBody>
      </p:sp>
      <p:sp>
        <p:nvSpPr>
          <p:cNvPr id="87" name="Retângulo 86"/>
          <p:cNvSpPr/>
          <p:nvPr/>
        </p:nvSpPr>
        <p:spPr>
          <a:xfrm>
            <a:off x="4595079" y="2681925"/>
            <a:ext cx="1608674" cy="3169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Artigos</a:t>
            </a:r>
            <a:endParaRPr lang="pt-BR" dirty="0"/>
          </a:p>
        </p:txBody>
      </p:sp>
      <p:sp>
        <p:nvSpPr>
          <p:cNvPr id="31" name="Elipse 30"/>
          <p:cNvSpPr/>
          <p:nvPr/>
        </p:nvSpPr>
        <p:spPr>
          <a:xfrm>
            <a:off x="7496693" y="808812"/>
            <a:ext cx="91440" cy="1477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/>
          <p:cNvGrpSpPr/>
          <p:nvPr>
            <p:custDataLst>
              <p:custData r:id="rId1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5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5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Retângulo 32"/>
          <p:cNvSpPr/>
          <p:nvPr/>
        </p:nvSpPr>
        <p:spPr>
          <a:xfrm>
            <a:off x="4578545" y="1249576"/>
            <a:ext cx="3038698" cy="4307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70560" y="670647"/>
            <a:ext cx="240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Cores do Site:</a:t>
            </a:r>
          </a:p>
          <a:p>
            <a:r>
              <a:rPr lang="pt-BR" dirty="0" smtClean="0"/>
              <a:t>Tons de Azul</a:t>
            </a:r>
          </a:p>
          <a:p>
            <a:r>
              <a:rPr lang="pt-BR" dirty="0" smtClean="0"/>
              <a:t>Tons de Laranja</a:t>
            </a:r>
          </a:p>
          <a:p>
            <a:r>
              <a:rPr lang="pt-BR" dirty="0" smtClean="0"/>
              <a:t>Branco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4578545" y="671956"/>
            <a:ext cx="3038698" cy="57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18536" y="2096183"/>
            <a:ext cx="2407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Menu:</a:t>
            </a:r>
          </a:p>
          <a:p>
            <a:r>
              <a:rPr lang="pt-BR" dirty="0" smtClean="0"/>
              <a:t>1 - </a:t>
            </a:r>
            <a:r>
              <a:rPr lang="pt-BR" i="1" dirty="0" smtClean="0"/>
              <a:t>Início</a:t>
            </a:r>
          </a:p>
          <a:p>
            <a:r>
              <a:rPr lang="pt-BR" dirty="0" smtClean="0"/>
              <a:t>2- </a:t>
            </a:r>
            <a:r>
              <a:rPr lang="pt-BR" i="1" dirty="0" smtClean="0"/>
              <a:t>Cadastro</a:t>
            </a:r>
          </a:p>
          <a:p>
            <a:r>
              <a:rPr lang="pt-BR" i="1" dirty="0" smtClean="0"/>
              <a:t>3- Cursos</a:t>
            </a:r>
          </a:p>
          <a:p>
            <a:r>
              <a:rPr lang="pt-BR" i="1" dirty="0" smtClean="0"/>
              <a:t>4- Vídeo Aulas</a:t>
            </a:r>
          </a:p>
          <a:p>
            <a:r>
              <a:rPr lang="pt-BR" i="1" dirty="0" smtClean="0"/>
              <a:t>5- Artigos</a:t>
            </a:r>
          </a:p>
          <a:p>
            <a:endParaRPr lang="pt-BR" i="1" dirty="0" smtClean="0"/>
          </a:p>
        </p:txBody>
      </p:sp>
      <p:sp>
        <p:nvSpPr>
          <p:cNvPr id="39" name="Retângulo de cantos arredondados 38"/>
          <p:cNvSpPr/>
          <p:nvPr/>
        </p:nvSpPr>
        <p:spPr>
          <a:xfrm>
            <a:off x="4940998" y="949395"/>
            <a:ext cx="1262755" cy="2687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Inicio</a:t>
            </a:r>
            <a:endParaRPr lang="pt-BR" dirty="0"/>
          </a:p>
        </p:txBody>
      </p:sp>
      <p:pic>
        <p:nvPicPr>
          <p:cNvPr id="77" name="Picture 1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75" y="936625"/>
            <a:ext cx="228600" cy="228600"/>
          </a:xfrm>
          <a:prstGeom prst="rect">
            <a:avLst/>
          </a:prstGeom>
        </p:spPr>
      </p:pic>
      <p:sp>
        <p:nvSpPr>
          <p:cNvPr id="82" name="Elipse 81"/>
          <p:cNvSpPr/>
          <p:nvPr/>
        </p:nvSpPr>
        <p:spPr>
          <a:xfrm>
            <a:off x="7446053" y="936625"/>
            <a:ext cx="91440" cy="1477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7446053" y="1089025"/>
            <a:ext cx="91440" cy="1477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008569" y="1250075"/>
            <a:ext cx="1608674" cy="3169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Configurações</a:t>
            </a:r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6008569" y="1585355"/>
            <a:ext cx="1608674" cy="3169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Ajuda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49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/>
          <p:cNvGrpSpPr/>
          <p:nvPr>
            <p:custDataLst>
              <p:custData r:id="rId1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5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5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Retângulo 32"/>
          <p:cNvSpPr/>
          <p:nvPr/>
        </p:nvSpPr>
        <p:spPr>
          <a:xfrm>
            <a:off x="4578545" y="1249576"/>
            <a:ext cx="3038698" cy="4307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70560" y="670647"/>
            <a:ext cx="240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Cores do Site:</a:t>
            </a:r>
          </a:p>
          <a:p>
            <a:r>
              <a:rPr lang="pt-BR" dirty="0" smtClean="0"/>
              <a:t>Tons de Azul</a:t>
            </a:r>
          </a:p>
          <a:p>
            <a:r>
              <a:rPr lang="pt-BR" dirty="0" smtClean="0"/>
              <a:t>Tons de Laranja</a:t>
            </a:r>
          </a:p>
          <a:p>
            <a:r>
              <a:rPr lang="pt-BR" dirty="0" smtClean="0"/>
              <a:t>Branco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4578545" y="671956"/>
            <a:ext cx="3038698" cy="57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18536" y="2096183"/>
            <a:ext cx="2407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Menu:</a:t>
            </a:r>
          </a:p>
          <a:p>
            <a:r>
              <a:rPr lang="pt-BR" dirty="0" smtClean="0"/>
              <a:t>1 - </a:t>
            </a:r>
            <a:r>
              <a:rPr lang="pt-BR" i="1" dirty="0" smtClean="0"/>
              <a:t>Início</a:t>
            </a:r>
          </a:p>
          <a:p>
            <a:r>
              <a:rPr lang="pt-BR" dirty="0" smtClean="0"/>
              <a:t>2- </a:t>
            </a:r>
            <a:r>
              <a:rPr lang="pt-BR" i="1" dirty="0" smtClean="0"/>
              <a:t>Cadastro</a:t>
            </a:r>
          </a:p>
          <a:p>
            <a:r>
              <a:rPr lang="pt-BR" i="1" dirty="0" smtClean="0"/>
              <a:t>3- Cursos</a:t>
            </a:r>
          </a:p>
          <a:p>
            <a:r>
              <a:rPr lang="pt-BR" i="1" dirty="0" smtClean="0"/>
              <a:t>4- Vídeo Aulas</a:t>
            </a:r>
          </a:p>
          <a:p>
            <a:r>
              <a:rPr lang="pt-BR" i="1" dirty="0" smtClean="0"/>
              <a:t>5- Artigos</a:t>
            </a:r>
          </a:p>
          <a:p>
            <a:endParaRPr lang="pt-BR" i="1" dirty="0" smtClean="0"/>
          </a:p>
        </p:txBody>
      </p:sp>
      <p:sp>
        <p:nvSpPr>
          <p:cNvPr id="39" name="Retângulo de cantos arredondados 38"/>
          <p:cNvSpPr/>
          <p:nvPr/>
        </p:nvSpPr>
        <p:spPr>
          <a:xfrm>
            <a:off x="4940998" y="949395"/>
            <a:ext cx="1262755" cy="268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Cursos</a:t>
            </a:r>
            <a:endParaRPr lang="pt-BR" dirty="0"/>
          </a:p>
        </p:txBody>
      </p:sp>
      <p:pic>
        <p:nvPicPr>
          <p:cNvPr id="77" name="Picture 1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75" y="936625"/>
            <a:ext cx="228600" cy="228600"/>
          </a:xfrm>
          <a:prstGeom prst="rect">
            <a:avLst/>
          </a:prstGeom>
        </p:spPr>
      </p:pic>
      <p:sp>
        <p:nvSpPr>
          <p:cNvPr id="82" name="Elipse 81"/>
          <p:cNvSpPr/>
          <p:nvPr/>
        </p:nvSpPr>
        <p:spPr>
          <a:xfrm>
            <a:off x="7491773" y="936625"/>
            <a:ext cx="91440" cy="1477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7491773" y="1089025"/>
            <a:ext cx="91440" cy="1477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/>
          <p:cNvGrpSpPr/>
          <p:nvPr>
            <p:custDataLst>
              <p:custData r:id="rId1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5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5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Retângulo 32"/>
          <p:cNvSpPr/>
          <p:nvPr/>
        </p:nvSpPr>
        <p:spPr>
          <a:xfrm>
            <a:off x="4578545" y="1249576"/>
            <a:ext cx="3038698" cy="4307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70560" y="670647"/>
            <a:ext cx="240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Cores do Site:</a:t>
            </a:r>
          </a:p>
          <a:p>
            <a:r>
              <a:rPr lang="pt-BR" dirty="0" smtClean="0"/>
              <a:t>Tons de Azul</a:t>
            </a:r>
          </a:p>
          <a:p>
            <a:r>
              <a:rPr lang="pt-BR" dirty="0" smtClean="0"/>
              <a:t>Tons de Laranja</a:t>
            </a:r>
          </a:p>
          <a:p>
            <a:r>
              <a:rPr lang="pt-BR" dirty="0" smtClean="0"/>
              <a:t>Branco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4578545" y="671956"/>
            <a:ext cx="3038698" cy="57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18536" y="2096183"/>
            <a:ext cx="2407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Menu:</a:t>
            </a:r>
          </a:p>
          <a:p>
            <a:r>
              <a:rPr lang="pt-BR" dirty="0" smtClean="0"/>
              <a:t>1 - </a:t>
            </a:r>
            <a:r>
              <a:rPr lang="pt-BR" i="1" dirty="0" smtClean="0"/>
              <a:t>Início</a:t>
            </a:r>
          </a:p>
          <a:p>
            <a:r>
              <a:rPr lang="pt-BR" dirty="0" smtClean="0"/>
              <a:t>2- </a:t>
            </a:r>
            <a:r>
              <a:rPr lang="pt-BR" i="1" dirty="0" smtClean="0"/>
              <a:t>Cadastro</a:t>
            </a:r>
          </a:p>
          <a:p>
            <a:r>
              <a:rPr lang="pt-BR" i="1" dirty="0" smtClean="0"/>
              <a:t>3- Cursos</a:t>
            </a:r>
          </a:p>
          <a:p>
            <a:r>
              <a:rPr lang="pt-BR" i="1" dirty="0" smtClean="0"/>
              <a:t>4- Vídeo Aulas</a:t>
            </a:r>
          </a:p>
          <a:p>
            <a:r>
              <a:rPr lang="pt-BR" i="1" dirty="0" smtClean="0"/>
              <a:t>5- Artigos</a:t>
            </a:r>
          </a:p>
          <a:p>
            <a:endParaRPr lang="pt-BR" i="1" dirty="0" smtClean="0"/>
          </a:p>
        </p:txBody>
      </p:sp>
      <p:sp>
        <p:nvSpPr>
          <p:cNvPr id="39" name="Retângulo de cantos arredondados 38"/>
          <p:cNvSpPr/>
          <p:nvPr/>
        </p:nvSpPr>
        <p:spPr>
          <a:xfrm>
            <a:off x="4940998" y="949395"/>
            <a:ext cx="1361328" cy="287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Vídeo Aulas</a:t>
            </a:r>
            <a:endParaRPr lang="pt-BR" dirty="0"/>
          </a:p>
        </p:txBody>
      </p:sp>
      <p:pic>
        <p:nvPicPr>
          <p:cNvPr id="77" name="Picture 1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75" y="936625"/>
            <a:ext cx="228600" cy="228600"/>
          </a:xfrm>
          <a:prstGeom prst="rect">
            <a:avLst/>
          </a:prstGeom>
        </p:spPr>
      </p:pic>
      <p:sp>
        <p:nvSpPr>
          <p:cNvPr id="82" name="Elipse 81"/>
          <p:cNvSpPr/>
          <p:nvPr/>
        </p:nvSpPr>
        <p:spPr>
          <a:xfrm>
            <a:off x="7491773" y="936625"/>
            <a:ext cx="91440" cy="1477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7491773" y="1089025"/>
            <a:ext cx="91440" cy="1477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3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/>
          <p:cNvGrpSpPr/>
          <p:nvPr>
            <p:custDataLst>
              <p:custData r:id="rId1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5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5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Retângulo 32"/>
          <p:cNvSpPr/>
          <p:nvPr/>
        </p:nvSpPr>
        <p:spPr>
          <a:xfrm>
            <a:off x="4578545" y="1249576"/>
            <a:ext cx="3038698" cy="4307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70560" y="670647"/>
            <a:ext cx="240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Cores do Site:</a:t>
            </a:r>
          </a:p>
          <a:p>
            <a:r>
              <a:rPr lang="pt-BR" dirty="0" smtClean="0"/>
              <a:t>Tons de Azul</a:t>
            </a:r>
          </a:p>
          <a:p>
            <a:r>
              <a:rPr lang="pt-BR" dirty="0" smtClean="0"/>
              <a:t>Tons de Laranja</a:t>
            </a:r>
          </a:p>
          <a:p>
            <a:r>
              <a:rPr lang="pt-BR" dirty="0" smtClean="0"/>
              <a:t>Branco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4578545" y="671956"/>
            <a:ext cx="3038698" cy="57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18536" y="2096183"/>
            <a:ext cx="2407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Menu:</a:t>
            </a:r>
          </a:p>
          <a:p>
            <a:r>
              <a:rPr lang="pt-BR" dirty="0" smtClean="0"/>
              <a:t>1 - </a:t>
            </a:r>
            <a:r>
              <a:rPr lang="pt-BR" i="1" dirty="0" smtClean="0"/>
              <a:t>Início</a:t>
            </a:r>
          </a:p>
          <a:p>
            <a:r>
              <a:rPr lang="pt-BR" dirty="0" smtClean="0"/>
              <a:t>2- </a:t>
            </a:r>
            <a:r>
              <a:rPr lang="pt-BR" i="1" dirty="0" smtClean="0"/>
              <a:t>Cadastro</a:t>
            </a:r>
          </a:p>
          <a:p>
            <a:r>
              <a:rPr lang="pt-BR" i="1" dirty="0" smtClean="0"/>
              <a:t>3- Cursos</a:t>
            </a:r>
          </a:p>
          <a:p>
            <a:r>
              <a:rPr lang="pt-BR" i="1" dirty="0" smtClean="0"/>
              <a:t>4- Vídeo Aulas</a:t>
            </a:r>
          </a:p>
          <a:p>
            <a:r>
              <a:rPr lang="pt-BR" i="1" dirty="0" smtClean="0"/>
              <a:t>5- Artigos</a:t>
            </a:r>
          </a:p>
          <a:p>
            <a:endParaRPr lang="pt-BR" i="1" dirty="0" smtClean="0"/>
          </a:p>
        </p:txBody>
      </p:sp>
      <p:sp>
        <p:nvSpPr>
          <p:cNvPr id="39" name="Retângulo de cantos arredondados 38"/>
          <p:cNvSpPr/>
          <p:nvPr/>
        </p:nvSpPr>
        <p:spPr>
          <a:xfrm>
            <a:off x="4940998" y="949395"/>
            <a:ext cx="1262755" cy="268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Artigos</a:t>
            </a:r>
            <a:endParaRPr lang="pt-BR" dirty="0"/>
          </a:p>
        </p:txBody>
      </p:sp>
      <p:pic>
        <p:nvPicPr>
          <p:cNvPr id="77" name="Picture 1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75" y="936625"/>
            <a:ext cx="228600" cy="228600"/>
          </a:xfrm>
          <a:prstGeom prst="rect">
            <a:avLst/>
          </a:prstGeom>
        </p:spPr>
      </p:pic>
      <p:sp>
        <p:nvSpPr>
          <p:cNvPr id="82" name="Elipse 81"/>
          <p:cNvSpPr/>
          <p:nvPr/>
        </p:nvSpPr>
        <p:spPr>
          <a:xfrm>
            <a:off x="7491773" y="936625"/>
            <a:ext cx="91440" cy="1477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7491773" y="1089025"/>
            <a:ext cx="91440" cy="1477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0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Props1.xml><?xml version="1.0" encoding="utf-8"?>
<ds:datastoreItem xmlns:ds="http://schemas.openxmlformats.org/officeDocument/2006/customXml" ds:itemID="{D5E51274-F745-42E4-A82F-D2B8980511E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66845CC-40C9-4D1D-8E58-49EFEA6B124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124D560-E525-4EA4-B750-CEB37E1C16D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C5AC395-0550-4EF8-927B-19D7B8BEF6A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8B41C95-C1FF-403A-86B2-73C67FB389A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541D44F-4DC9-4E0D-AF77-8CAC5081437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4A5EE4A-F929-4E6E-9C2F-4A6A0010DB3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C7D2D17-62C3-46ED-92E4-CAE3707F19B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4646AD2-081B-4323-83E5-C14B325474E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620FE4E-7EA9-4CFB-A88D-8CBAF9F60DB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739DCED-F2AF-4DAE-B09B-80CE02B77B4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FFA77FE-1B5C-4092-ADE5-FC4F0CD3E66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A68F1EC-3E51-4049-8B61-609DCC6C3D4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C3EF2AD-41F0-4DB4-AE8B-AF6C756758B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91125CE-817A-4C89-8C97-50AB3A36730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E7FBECB-C5AD-4CA5-BF38-DB696050CD9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A8A8229-7275-4479-9643-1A003334FE8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FC9A7C6-F426-4096-8C46-1073F28DDEE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8EF815E-4CF5-415E-9B1C-C85C1762B5D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20EB564-3C7A-4682-8B76-74A387BC466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188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Rubens Leme</dc:creator>
  <cp:lastModifiedBy>Rubens Leme</cp:lastModifiedBy>
  <cp:revision>20</cp:revision>
  <dcterms:created xsi:type="dcterms:W3CDTF">2015-03-08T13:41:52Z</dcterms:created>
  <dcterms:modified xsi:type="dcterms:W3CDTF">2015-03-13T20:26:17Z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