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bd10f1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d10f1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bd10f151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d10f151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1bfea8a1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bfea8a1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1bfea8a1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bfea8a1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1bfea8a1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bfea8a1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bd6de8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bd6de8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4cb222212c3f275d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cb222212c3f275d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cb222212c3f275d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cb222212c3f275d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bd9898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d9898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bd10f151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d10f151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bd10f151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d10f151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bd10f151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d10f151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df700e6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f700e6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bd9898b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d9898b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df700e6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f700e6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bd10f15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d10f15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cb222212c3f275d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cb222212c3f275d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bd10f15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d10f15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cb222212c3f275d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cb222212c3f275d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cb222212c3f275d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cb222212c3f275d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cb222212c3f275d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b222212c3f275d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gn="l">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bfb2131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fb2131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bfb2131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fb2131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df700e6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df700e6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i keep this or 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cb222212c3f275d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cb222212c3f275d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e508db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e508db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cb222212c3f275d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cb222212c3f275d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ee508db2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508db2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bd10f15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d10f15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ee508db2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e508db2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2ee508db2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e508db2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2ee508db2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e508db2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ee508db2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e508db2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ee508db2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e508db2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ee508db2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e508db2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cb222212c3f275d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cb222212c3f275d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cb222212c3f275d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cb222212c3f275d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2ee508db2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e508db2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cb222212c3f275d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cb222212c3f275d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df700e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f700e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2ee508db2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e508db2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cb222212c3f275d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cb222212c3f275d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1beedf50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beedf50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beedf50e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beedf50e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2ee508db2e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e508db2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ee508db2e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e508db2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cb222212c3f275d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cb222212c3f275d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ee508db2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e508db2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ee508db2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e508db2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2ee508db2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ee508db2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df700e6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f700e6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2ee508db2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e508db2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2ee508db2e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e508db2e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1df700e6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df700e6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bd10f151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d10f151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bf2cc2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bf2cc2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1bf2cc2b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bf2cc2b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cb222212c3f275d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cb222212c3f275d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cb222212c3f275d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cb222212c3f275d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cb222212c3f275d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cb222212c3f275d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1bf2cc2b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bf2cc2b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df700e6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f700e6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bf2cc2b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bf2cc2b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bf2cc2b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bf2cc2b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1bf2cc2b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bf2cc2b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1bd9898b6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bd9898b6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1bd9898b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bd9898b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1bf2cc2b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bf2cc2b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bf2cc2b4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bf2cc2b4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1c0aab25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c0aab25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c0aab25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c0aab25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1bf2cc2b4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bf2cc2b4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bd10f15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d10f15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df700e68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df700e68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2fbf2b00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fbf2b00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4cb222212c3f275d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4cb222212c3f275d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1bd9898b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bd9898b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1bd9898b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bd9898b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4cb222212c3f275d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4cb222212c3f275d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cb222212c3f275d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cb222212c3f275d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2ee508db2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ee508db2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bd9898b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bd9898b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2ee508db2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ee508db2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bd10f15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10f15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1bd9898b6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bd9898b6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bdcd6bd2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bdcd6bd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1bd9898b6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bd9898b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4cb222212c3f275d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4cb222212c3f275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1bdcd6bd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bdcd6bd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1c003f9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c003f9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1bfb213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bfb213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4cb222212c3f275d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cb222212c3f275d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1bfea8a1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bfea8a1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1bfea8a1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bfea8a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cb222212c3f275d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b222212c3f275d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1bfea8a1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bfea8a1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1bfea8a1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bfea8a1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2ee508db2e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ee508db2e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1bfea8a1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bfea8a1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1bfea8a1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bfea8a1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1c003f98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003f98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1bfea8a10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bfea8a1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1bfea8a1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bfea8a1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1bfb2131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bfb2131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1bfea8a10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bfea8a10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Google Shape;100;p25"/>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Google Shape;168;p34"/>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2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Google Shape;820;p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Google Shape;826;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Google Shape;827;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8" name="Google Shape;828;p125"/>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2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Google Shape;834;p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127"/>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28"/>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Google Shape;846;p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Google Shape;852;p129"/>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Google Shape;853;p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Google Shape;176;p35"/>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Google Shape;1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35"/>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Google Shape;18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Google Shape;192;p37"/>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Google Shape;19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Google Shape;19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Google Shape;20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Google Shape;21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40"/>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Google Shape;2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41"/>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Google Shape;228;p4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29" name="Google Shape;229;p42"/>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Google Shape;23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Google Shape;236;p4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37" name="Google Shape;237;p43"/>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Google Shape;2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Google Shape;244;p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45" name="Google Shape;245;p44"/>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Google Shape;24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Google Shape;252;p4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53" name="Google Shape;253;p45"/>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Google Shape;25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Google Shape;260;p4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Google Shape;261;p46"/>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Google Shape;262;p46"/>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Google Shape;26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Google Shape;269;p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Google Shape;2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Google Shape;276;p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Google Shape;27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Google Shape;283;p49"/>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Google Shape;284;p49"/>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Google Shape;2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Google Shape;291;p50"/>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Google Shape;29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50"/>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Google Shape;29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5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Google Shape;30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Google Shape;31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lgn="l">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7"/>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Google Shape;32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Google Shape;32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27" name="Google Shape;32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Google Shape;32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34" name="Google Shape;33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Google Shape;33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1" name="Google Shape;34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Google Shape;34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8"/>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8" name="Google Shape;34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Google Shape;34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55" name="Google Shape;35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Google Shape;356;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Google Shape;362;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60"/>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Google Shape;370;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76" name="Google Shape;37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Google Shape;377;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Google Shape;38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Google Shape;384;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Google Shape;12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Google Shape;39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Google Shape;391;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Google Shape;397;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Google Shape;404;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410" name="Google Shape;41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Google Shape;41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2" name="Google Shape;412;p67"/>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Google Shape;413;p67"/>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Google Shape;41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Google Shape;420;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Google Shape;42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Google Shape;427;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69"/>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Google Shape;434;p7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Google Shape;435;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Google Shape;441;p7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Google Shape;44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Google Shape;448;p7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Google Shape;44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72"/>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Google Shape;451;p72"/>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Google Shape;457;p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Google Shape;458;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73"/>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9"/>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Google Shape;465;p7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Google Shape;466;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74"/>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Google Shape;473;p7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Google Shape;474;p75"/>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Google Shape;475;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Google Shape;481;p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Google Shape;482;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Google Shape;488;p7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89" name="Google Shape;489;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77"/>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Google Shape;496;p7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97" name="Google Shape;49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Google Shape;503;p7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Google Shape;50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Google Shape;510;p8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Google Shape;511;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Google Shape;517;p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Google Shape;518;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Google Shape;524;p8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Google Shape;525;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Google Shape;531;p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Google Shape;532;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8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Google Shape;1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Google Shape;539;p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Google Shape;540;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84"/>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Google Shape;547;p8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Google Shape;548;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Google Shape;554;p8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Google Shape;555;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Google Shape;561;p8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Google Shape;562;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Google Shape;568;p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Google Shape;569;p88"/>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Google Shape;570;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Google Shape;576;p8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lgn="l">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Google Shape;577;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Google Shape;583;p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Google Shape;584;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Google Shape;590;p9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Google Shape;591;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Google Shape;597;p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Google Shape;598;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Google Shape;604;p9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Google Shape;60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Google Shape;147;p31"/>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94"/>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Google Shape;611;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2" name="Google Shape;612;p94"/>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95"/>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Google Shape;618;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9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96"/>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Google Shape;625;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Google Shape;626;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7"/>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Google Shape;632;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Google Shape;633;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9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Google Shape;639;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Google Shape;640;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Google Shape;646;p99"/>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Google Shape;647;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Google Shape;653;p10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Google Shape;654;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Google Shape;660;p101"/>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Google Shape;661;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2"/>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Google Shape;667;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Google Shape;673;p10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Google Shape;674;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Google Shape;15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32"/>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Google Shape;680;p1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Google Shape;681;p104"/>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Google Shape;682;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Google Shape;688;p105"/>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Google Shape;689;p105"/>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Google Shape;690;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Google Shape;696;p10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Google Shape;697;p106"/>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Google Shape;698;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Google Shape;704;p10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lgn="l">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Google Shape;705;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108"/>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Google Shape;711;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10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Google Shape;717;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Google Shape;723;p11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Google Shape;724;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11"/>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Google Shape;730;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112"/>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Google Shape;737;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Google Shape;738;p112"/>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1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Google Shape;744;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33"/>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1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Google Shape;750;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Google Shape;756;p11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Google Shape;757;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Google Shape;763;p11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Google Shape;764;p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Google Shape;770;p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Google Shape;776;p11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Google Shape;777;p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11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Google Shape;784;p11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Google Shape;785;p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6" name="Google Shape;786;p119"/>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Google Shape;792;p12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Google Shape;793;p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120"/>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Google Shape;800;p12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Google Shape;801;p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2" name="Google Shape;802;p121"/>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22"/>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Google Shape;808;p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2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Google Shape;814;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