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38602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38602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56e4c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56e4c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56e4c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56e4c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56e4c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56e4c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856e4c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856e4c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856e4c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856e4c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856e4c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856e4c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56e4c2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856e4c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856e4c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856e4c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856e4c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856e4c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856e4c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856e4c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38602d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38602d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856e4c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856e4c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856e4c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856e4c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856e4c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856e4c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856e4c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856e4c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856e4c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856e4c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856e4c2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856e4c2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856e4c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856e4c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856e4c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856e4c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856e4c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856e4c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856e4c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856e4c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28335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28335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856e4c2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856e4c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856e4c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856e4c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856e4c2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856e4c2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856e4c2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856e4c2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856e4c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856e4c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856e4c2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856e4c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856e4c2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856e4c2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1232e2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1232e2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1232e2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1232e2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79f54f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79f54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56e4c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856e4c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79f54f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79f54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79f54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79f54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1232e2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1232e2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79f54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79f54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1232e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1232e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79f54f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79f54f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1232e2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1232e2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1232e2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1232e2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1232e2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1232e2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1232e2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1232e2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856e4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856e4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1232e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1232e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1232e2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1232e2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1232e2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1232e2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f1232e2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f1232e2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79f54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79f54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f1232e2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f1232e2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1232e2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f1232e2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1232e2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1232e2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f81e0b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f81e0b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3bd7471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c3bd7471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56e4c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856e4c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3bd7471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3bd7471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c3bd7471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c3bd7471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c3bd7471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c3bd7471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3bd7471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c3bd7471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c3bd7471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c3bd7471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ac650b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1ac650b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c3bd747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c3bd747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ac650b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1ac650b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3bd7471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3bd7471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3bd7471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3bd7471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856e4c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856e4c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c3bd747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c3bd747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3bd7471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c3bd7471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c3bd7471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c3bd7471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c3bd7471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c3bd7471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c3bd7471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c3bd7471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ac650b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ac650b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c3bd7471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c3bd7471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c3bd7471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c3bd7471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3bd7471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3bd7471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3bd747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c3bd747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56e4c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56e4c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ac650b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ac650b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c3bd7471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c3bd7471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c3bd7471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c3bd7471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c3bd7471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c3bd7471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3bd7471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3bd7471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283358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283358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f283358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f283358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f283358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f283358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f283358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f283358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283358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f283358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856e4c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856e4c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283358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f283358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283358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f283358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f283358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f283358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f283358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f283358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283358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f283358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f283358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f283358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f283358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f283358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f283358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f283358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283358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283358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c3bd7471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c3bd7471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8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0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0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5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9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4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Google Shape;262;p48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7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64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5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66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Google Shape;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69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70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7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71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72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Google Shape;4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73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75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6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76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7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Google Shape;4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Google Shape;476;p7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Google Shape;4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7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80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8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8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8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8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8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8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Google Shape;55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Google Shape;562;p9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p91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Google Shape;577;p92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Google Shape;585;p93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Google Shape;5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Google Shape;606;p9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9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97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98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9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9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10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Google Shape;64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0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Google Shape;64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10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Google Shape;65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Google Shape;66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6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0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Google Shape;678;p106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10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10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Google Shape;693;p10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9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Google Shape;69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Google Shape;70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Google Shape;711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112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Google Shape;718;p11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1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Google Shape;72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13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3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1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Google Shape;7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1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Google Shape;735;p114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Google Shape;736;p114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Google Shape;737;p114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Google Shape;738;p114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Google Shape;744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Google Shape;75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16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Google Shape;759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117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Google Shape;766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118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Google Shape;773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19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Google Shape;79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Google Shape;79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22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Google Shape;800;p123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Google Shape;801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