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
      <p:font typeface="EB Garamon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41FECC-0CD2-4F9A-98E6-981D939500BE}">
  <a:tblStyle styleId="{0A41FECC-0CD2-4F9A-98E6-981D939500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454F4F4-DEF2-40D1-86F0-761ADC68F772}"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EBGaramond-bold.fntdata"/><Relationship Id="rId10" Type="http://schemas.openxmlformats.org/officeDocument/2006/relationships/slide" Target="slides/slide4.xml"/><Relationship Id="rId54" Type="http://schemas.openxmlformats.org/officeDocument/2006/relationships/font" Target="fonts/EBGaramond-regular.fntdata"/><Relationship Id="rId13" Type="http://schemas.openxmlformats.org/officeDocument/2006/relationships/slide" Target="slides/slide7.xml"/><Relationship Id="rId57" Type="http://schemas.openxmlformats.org/officeDocument/2006/relationships/font" Target="fonts/EBGaramond-boldItalic.fntdata"/><Relationship Id="rId12" Type="http://schemas.openxmlformats.org/officeDocument/2006/relationships/slide" Target="slides/slide6.xml"/><Relationship Id="rId56" Type="http://schemas.openxmlformats.org/officeDocument/2006/relationships/font" Target="fonts/EBGaramon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c60f09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60f09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09276c25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9276c25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09276c2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9276c2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c60f09bd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60f09bd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09276c25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9276c25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09276c25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9276c25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c60f09b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60f09bd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09276c25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9276c25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1c60f09bd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60f09bd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09276c25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9276c25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1c60f09bd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c60f09bd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c60f09b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60f09b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09276c25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9276c25b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09276c25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9276c25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gn="l">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gn="l">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09276c25b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9276c25b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09276c25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9276c25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09276c25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9276c25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09276c25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09276c25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09276c25b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09276c25b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309276c25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9276c25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309276c25b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9276c25b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309276c25b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09276c25b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c60f09b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60f09b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309276c25b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09276c25b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309276c25b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09276c25b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1c60f09bd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c60f09bd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1c60f09bdb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c60f09bdb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309276c25b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09276c25b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309276c25b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09276c25b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309276c25b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09276c25b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309276c25b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09276c25b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309276c25b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09276c25b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309276c25b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09276c25b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06371e8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6371e8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309276c25b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09276c25b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309276c25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09276c25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309276c25b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09276c25b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1c87ea6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c87ea6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c60f09bd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60f09bd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c60f09bd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60f09bd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c60f09bd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60f09bd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c60f09bd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60f09bd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09276c25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9276c25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Google Shape;100;p25"/>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6" name="Google Shape;166;p34"/>
          <p:cNvGraphicFramePr/>
          <p:nvPr/>
        </p:nvGraphicFramePr>
        <p:xfrm>
          <a:off x="2986525" y="1462425"/>
          <a:ext cx="3000000" cy="3000000"/>
        </p:xfrm>
        <a:graphic>
          <a:graphicData uri="http://schemas.openxmlformats.org/drawingml/2006/table">
            <a:tbl>
              <a:tblPr>
                <a:noFill/>
                <a:tableStyleId>{0A41FECC-0CD2-4F9A-98E6-981D939500BE}</a:tableStyleId>
              </a:tblPr>
              <a:tblGrid>
                <a:gridCol w="1056975"/>
                <a:gridCol w="1056975"/>
                <a:gridCol w="1056975"/>
              </a:tblGrid>
              <a:tr h="730575">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Google Shape;167;p34"/>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35"/>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5" name="Google Shape;175;p35"/>
          <p:cNvGraphicFramePr/>
          <p:nvPr/>
        </p:nvGraphicFramePr>
        <p:xfrm>
          <a:off x="3436675" y="1451325"/>
          <a:ext cx="3000000" cy="3000000"/>
        </p:xfrm>
        <a:graphic>
          <a:graphicData uri="http://schemas.openxmlformats.org/drawingml/2006/table">
            <a:tbl>
              <a:tblPr>
                <a:noFill/>
                <a:tableStyleId>{0A41FECC-0CD2-4F9A-98E6-981D939500BE}</a:tableStyleId>
              </a:tblPr>
              <a:tblGrid>
                <a:gridCol w="738400"/>
                <a:gridCol w="738400"/>
                <a:gridCol w="738400"/>
              </a:tblGrid>
              <a:tr h="468575">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Google Shape;176;p35"/>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Google Shape;177;p35"/>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Google Shape;178;p35"/>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Google Shape;179;p35"/>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Google Shape;180;p35"/>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Google Shape;181;p35"/>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6"/>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7"/>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Google Shape;203;p38"/>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9"/>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Google Shape;211;p39"/>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Google Shape;212;p39"/>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Google Shape;213;p39"/>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Google Shape;214;p39"/>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Google Shape;215;p39"/>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Google Shape;216;p39"/>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4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Google Shape;224;p40"/>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Google Shape;225;p40"/>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Google Shape;226;p40"/>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Google Shape;227;p40"/>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Google Shape;228;p40"/>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Google Shape;229;p40"/>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41"/>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Google Shape;24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Google Shape;244;p4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4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Google Shape;251;p43"/>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Google Shape;252;p4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Google Shape;253;p4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Google Shape;254;p4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Google Shape;255;p4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Google Shape;256;p43"/>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Google Shape;258;p4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Google Shape;259;p43"/>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Google Shape;260;p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Google Shape;261;p43"/>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Google Shape;262;p4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Google Shape;263;p4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Google Shape;264;p4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Google Shape;265;p4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Google Shape;266;p4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Google Shape;267;p43"/>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Google Shape;268;p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Google Shape;269;p43"/>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Google Shape;270;p4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Google Shape;271;p43"/>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Google Shape;272;p4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Google Shape;273;p4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Google Shape;274;p4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Google Shape;257;p43"/>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Google Shape;275;p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Google Shape;276;p4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Google Shape;277;p43"/>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Google Shape;278;p4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Google Shape;279;p43"/>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Google Shape;28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Google Shape;281;p43"/>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7" name="Google Shape;287;p44"/>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Google Shape;288;p4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Google Shape;289;p44"/>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Google Shape;290;p4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Google Shape;291;p4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Google Shape;292;p4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Google Shape;293;p44"/>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Google Shape;295;p44"/>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Google Shape;296;p4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Google Shape;297;p44"/>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Google Shape;298;p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Google Shape;299;p44"/>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Google Shape;300;p4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Google Shape;301;p4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Google Shape;302;p4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Google Shape;303;p4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Google Shape;304;p4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Google Shape;305;p44"/>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Google Shape;306;p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Google Shape;307;p44"/>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Google Shape;308;p4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Google Shape;309;p44"/>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Google Shape;310;p4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Google Shape;311;p4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Google Shape;294;p4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Google Shape;312;p4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Google Shape;313;p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Google Shape;314;p4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Google Shape;315;p44"/>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Google Shape;316;p4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Google Shape;317;p44"/>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Google Shape;326;p45"/>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Google Shape;32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46"/>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Google Shape;334;p4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Google Shape;335;p46"/>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Google Shape;336;p4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Google Shape;337;p46"/>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Google Shape;338;p4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Google Shape;339;p46"/>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Google Shape;341;p4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Google Shape;342;p4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Google Shape;343;p46"/>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Google Shape;344;p4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Google Shape;345;p46"/>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Google Shape;346;p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Google Shape;347;p46"/>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Google Shape;348;p4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Google Shape;349;p4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Google Shape;350;p4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Google Shape;351;p4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Google Shape;352;p4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Google Shape;353;p46"/>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Google Shape;354;p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Google Shape;355;p46"/>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Google Shape;356;p4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Google Shape;357;p46"/>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Google Shape;340;p4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Google Shape;358;p4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Google Shape;359;p4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Google Shape;360;p4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Google Shape;361;p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Google Shape;362;p4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Google Shape;363;p46"/>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Google Shape;36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47"/>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Google Shape;37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Google Shape;373;p47"/>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Google Shape;374;p47"/>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4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Google Shape;381;p4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Google Shape;382;p48"/>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Google Shape;383;p4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Google Shape;384;p48"/>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Google Shape;385;p4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Google Shape;386;p48"/>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Google Shape;388;p4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Google Shape;389;p4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Google Shape;390;p4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Google Shape;391;p4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Google Shape;392;p48"/>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Google Shape;393;p4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Google Shape;394;p48"/>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Google Shape;395;p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Google Shape;396;p48"/>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Google Shape;397;p4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Google Shape;398;p4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Google Shape;399;p4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Google Shape;400;p4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Google Shape;401;p4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Google Shape;402;p48"/>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Google Shape;403;p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Google Shape;404;p48"/>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Google Shape;387;p4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Google Shape;405;p4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Google Shape;406;p48"/>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Google Shape;407;p4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Google Shape;408;p4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Google Shape;409;p4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Google Shape;410;p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Google Shape;4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Google Shape;419;p4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Google Shape;420;p4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Google Shape;421;p49"/>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Google Shape;422;p4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Google Shape;423;p49"/>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Google Shape;424;p49"/>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Google Shape;426;p4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Google Shape;427;p4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Google Shape;428;p4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Google Shape;429;p4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Google Shape;430;p4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Google Shape;431;p49"/>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Google Shape;432;p4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Google Shape;433;p49"/>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Google Shape;434;p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Google Shape;435;p49"/>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Google Shape;436;p4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Google Shape;437;p4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Google Shape;438;p4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Google Shape;439;p4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Google Shape;440;p4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Google Shape;441;p49"/>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Google Shape;442;p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Google Shape;425;p49"/>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Google Shape;443;p49"/>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Google Shape;444;p4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Google Shape;445;p49"/>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Google Shape;446;p4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Google Shape;447;p4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Google Shape;448;p49"/>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Google Shape;4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Google Shape;451;p49"/>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7" name="Google Shape;457;p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Google Shape;458;p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Google Shape;459;p5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Google Shape;460;p5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Google Shape;461;p50"/>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Google Shape;462;p5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Google Shape;463;p50"/>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Google Shape;465;p50"/>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Google Shape;466;p5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Google Shape;467;p5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Google Shape;468;p5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Google Shape;469;p5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Google Shape;470;p5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Google Shape;471;p50"/>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Google Shape;472;p5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Google Shape;473;p50"/>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Google Shape;474;p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Google Shape;475;p50"/>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Google Shape;476;p5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Google Shape;477;p5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Google Shape;478;p5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Google Shape;479;p5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Google Shape;480;p5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Google Shape;481;p50"/>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Google Shape;464;p5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Google Shape;482;p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Google Shape;483;p50"/>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Google Shape;484;p5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Google Shape;485;p50"/>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Google Shape;486;p5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Google Shape;487;p50"/>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Google Shape;489;p50"/>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lgn="l">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51"/>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Google Shape;496;p51"/>
          <p:cNvGraphicFramePr/>
          <p:nvPr/>
        </p:nvGraphicFramePr>
        <p:xfrm>
          <a:off x="1468738" y="1625000"/>
          <a:ext cx="3000000" cy="3000000"/>
        </p:xfrm>
        <a:graphic>
          <a:graphicData uri="http://schemas.openxmlformats.org/drawingml/2006/table">
            <a:tbl>
              <a:tblPr>
                <a:noFill/>
                <a:tableStyleId>{1454F4F4-DEF2-40D1-86F0-761ADC68F772}</a:tableStyleId>
              </a:tblPr>
              <a:tblGrid>
                <a:gridCol w="605875"/>
                <a:gridCol w="605875"/>
                <a:gridCol w="605875"/>
                <a:gridCol w="605875"/>
              </a:tblGrid>
              <a:tr h="605875">
                <a:tc>
                  <a:txBody>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Google Shape;497;p51"/>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Google Shape;498;p51"/>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Google Shape;499;p51"/>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x</a:t>
            </a:r>
            <a:endParaRPr sz="2400">
              <a:solidFill>
                <a:srgbClr val="FFFFFF"/>
              </a:solidFill>
            </a:endParaRPr>
          </a:p>
        </p:txBody>
      </p:sp>
      <p:cxnSp>
        <p:nvCxnSpPr>
          <p:cNvPr id="500" name="Google Shape;500;p51"/>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Google Shape;501;p5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y</a:t>
            </a:r>
            <a:endParaRPr sz="2400">
              <a:solidFill>
                <a:srgbClr val="FFFFFF"/>
              </a:solidFill>
            </a:endParaRPr>
          </a:p>
        </p:txBody>
      </p:sp>
      <p:cxnSp>
        <p:nvCxnSpPr>
          <p:cNvPr id="502" name="Google Shape;502;p51"/>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Google Shape;503;p51"/>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Google Shape;504;p51"/>
          <p:cNvGraphicFramePr/>
          <p:nvPr/>
        </p:nvGraphicFramePr>
        <p:xfrm>
          <a:off x="7138488" y="2191925"/>
          <a:ext cx="3000000" cy="3000000"/>
        </p:xfrm>
        <a:graphic>
          <a:graphicData uri="http://schemas.openxmlformats.org/drawingml/2006/table">
            <a:tbl>
              <a:tblPr>
                <a:noFill/>
                <a:tableStyleId>{1454F4F4-DEF2-40D1-86F0-761ADC68F772}</a:tableStyleId>
              </a:tblPr>
              <a:tblGrid>
                <a:gridCol w="605875"/>
                <a:gridCol w="605875"/>
              </a:tblGrid>
              <a:tr h="605875">
                <a:tc>
                  <a:txBody>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Google Shape;50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52"/>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Google Shape;512;p5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Google Shape;513;p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Google Shape;514;p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Google Shape;515;p5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Google Shape;516;p5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Google Shape;517;p52"/>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Google Shape;519;p52"/>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Google Shape;520;p5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Google Shape;521;p52"/>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Google Shape;522;p5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Google Shape;523;p5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Google Shape;524;p5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Google Shape;525;p5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Google Shape;526;p5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Google Shape;527;p52"/>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Google Shape;528;p5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Google Shape;529;p52"/>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Google Shape;530;p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Google Shape;531;p52"/>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Google Shape;532;p5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Google Shape;533;p5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Google Shape;534;p5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Google Shape;535;p5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Google Shape;518;p5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Google Shape;536;p5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Google Shape;537;p52"/>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Google Shape;538;p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Google Shape;539;p52"/>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Google Shape;540;p5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Google Shape;541;p52"/>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Google Shape;543;p52"/>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5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Google Shape;550;p53"/>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Google Shape;551;p5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Google Shape;552;p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Google Shape;553;p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Google Shape;554;p5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Google Shape;555;p53"/>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Google Shape;557;p5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Google Shape;558;p53"/>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Google Shape;559;p5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Google Shape;560;p53"/>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Google Shape;561;p5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Google Shape;562;p5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Google Shape;563;p5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Google Shape;564;p5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Google Shape;565;p5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Google Shape;566;p53"/>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Google Shape;567;p5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Google Shape;568;p53"/>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Google Shape;569;p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Google Shape;570;p53"/>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Google Shape;571;p5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Google Shape;572;p5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Google Shape;573;p5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Google Shape;556;p53"/>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Google Shape;574;p5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Google Shape;575;p5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Google Shape;576;p53"/>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Google Shape;577;p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Google Shape;578;p53"/>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Google Shape;579;p53"/>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Google Shape;581;p5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7"/>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7" name="Google Shape;587;p54"/>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Google Shape;588;p5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Google Shape;589;p54"/>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Google Shape;590;p5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Google Shape;591;p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Google Shape;592;p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Google Shape;593;p54"/>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Google Shape;595;p54"/>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Google Shape;596;p5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Google Shape;597;p54"/>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Google Shape;598;p5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Google Shape;599;p54"/>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Google Shape;600;p5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Google Shape;601;p5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Google Shape;602;p5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Google Shape;603;p5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Google Shape;604;p5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Google Shape;605;p54"/>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Google Shape;606;p5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Google Shape;607;p54"/>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Google Shape;608;p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Google Shape;609;p54"/>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Google Shape;610;p5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Google Shape;611;p5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Google Shape;594;p5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Google Shape;612;p5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Google Shape;613;p5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Google Shape;614;p5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Google Shape;615;p54"/>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Google Shape;616;p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Google Shape;617;p54"/>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Google Shape;61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5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Google Shape;626;p55"/>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Google Shape;627;p5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Google Shape;628;p55"/>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Google Shape;629;p5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Google Shape;630;p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Google Shape;631;p55"/>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Google Shape;633;p5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Google Shape;634;p55"/>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Google Shape;635;p5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Google Shape;636;p55"/>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Google Shape;637;p5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Google Shape;638;p55"/>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Google Shape;639;p5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Google Shape;640;p5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Google Shape;641;p5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Google Shape;642;p5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Google Shape;643;p5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Google Shape;644;p55"/>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Google Shape;645;p5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Google Shape;646;p55"/>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Google Shape;647;p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Google Shape;648;p55"/>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Google Shape;649;p5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Google Shape;632;p5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Google Shape;650;p5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Google Shape;651;p5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Google Shape;652;p5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Google Shape;653;p5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Google Shape;654;p55"/>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Google Shape;655;p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5"/>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Google Shape;65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56"/>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Google Shape;66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0" name="Google Shape;670;p57"/>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58"/>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Google Shape;67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Google Shape;678;p5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5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Google Shape;684;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85" name="Google Shape;685;p59"/>
          <p:cNvGraphicFramePr/>
          <p:nvPr/>
        </p:nvGraphicFramePr>
        <p:xfrm>
          <a:off x="952500" y="1549850"/>
          <a:ext cx="3000000" cy="3000000"/>
        </p:xfrm>
        <a:graphic>
          <a:graphicData uri="http://schemas.openxmlformats.org/drawingml/2006/table">
            <a:tbl>
              <a:tblPr>
                <a:noFill/>
                <a:tableStyleId>{0A41FECC-0CD2-4F9A-98E6-981D939500BE}</a:tableStyleId>
              </a:tblPr>
              <a:tblGrid>
                <a:gridCol w="3619500"/>
                <a:gridCol w="3619500"/>
              </a:tblGrid>
              <a:tr h="381000">
                <a:tc>
                  <a:txBody>
                    <a:bodyPr/>
                    <a:lstStyle/>
                    <a:p>
                      <a:pPr indent="0" lvl="0" marL="0" rtl="0" algn="l">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6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Google Shape;69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Google Shape;692;p60"/>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8" name="Google Shape;698;p61"/>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Google Shape;69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5" name="Google Shape;705;p6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Google Shape;70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2" name="Google Shape;712;p63"/>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Google Shape;71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Google Shape;714;p63"/>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Google Shape;12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Google Shape;122;p28"/>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0" name="Google Shape;720;p64"/>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Google Shape;72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p65"/>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Google Shape;72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4" name="Google Shape;734;p66"/>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Google Shape;73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Google Shape;736;p6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6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Google Shape;742;p67"/>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Google Shape;743;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9"/>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30"/>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Google Shape;136;p30"/>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31"/>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Google Shape;144;p31"/>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32"/>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33"/>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Google Shape;159;p33"/>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Google Shape;16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