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EB Garamon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ACDF85-3364-4811-9A51-2B6B74FE7015}">
  <a:tblStyle styleId="{83ACDF85-3364-4811-9A51-2B6B74FE70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EBGaramon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BGaramond-italic.fntdata"/><Relationship Id="rId32" Type="http://schemas.openxmlformats.org/officeDocument/2006/relationships/slide" Target="slides/slide26.xml"/><Relationship Id="rId76" Type="http://schemas.openxmlformats.org/officeDocument/2006/relationships/font" Target="fonts/EBGaramon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EBGaramond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64e1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64e1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e106e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4e106e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e106e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4e106e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4e106e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4e106e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2953c3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2953c3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2953c3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2953c3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953c3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953c3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2953c35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2953c35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2953c3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2953c3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953c3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2953c3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2953c35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2953c35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64e16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b64e16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4e106e5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4e106e5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4e106e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4e106e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2953c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2953c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2953c35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2953c35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2953c3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2953c3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508033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508033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07538c8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07538c8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d07538c8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d07538c8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508033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508033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07538c8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07538c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07538c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07538c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2953c35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2953c35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07538c8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07538c8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07538c8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07538c8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2953c3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2953c3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07538c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d07538c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07538c8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07538c8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07538c8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d07538c8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d07538c8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d07538c8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2953c3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2953c3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d07538c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d07538c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48a19e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48a19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2953c35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2953c35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d07538c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d07538c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d07538c8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d07538c8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07538c8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07538c8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ba5d0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ba5d0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ba5d0b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eba5d0b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eba5d0b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eba5d0b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ba5d0b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ba5d0b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07538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d07538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07538c8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d07538c8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64e16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64e1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07538c8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07538c8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07538c8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d07538c8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07538c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d07538c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d07538c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d07538c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d07538c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d07538c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2953c35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12953c35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d07538c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d07538c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12953c35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12953c35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4e106e5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24e106e5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24e106e5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24e106e5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e106e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e106e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d07538c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d07538c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d07538c8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d07538c8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d07538c8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d07538c8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d07538c8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d07538c8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49942e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49942e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12953c3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12953c3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24e106e5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24e106e5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108de3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108de3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d07538c8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d07538c8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e106e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e106e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4e106e5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4e106e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e106e5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e106e5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6" Type="http://schemas.openxmlformats.org/officeDocument/2006/relationships/image" Target="../media/image15.pn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39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44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44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Google Shape;252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Google Shape;253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Google Shape;257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Google Shape;258;p44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44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44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4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44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Google Shape;267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Google Shape;268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Google Shape;272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Google Shape;273;p44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4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Google Shape;275;p44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Google Shape;276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Google Shape;277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Google Shape;282;p44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44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Google Shape;284;p4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Google Shape;285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Google Shape;286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Google Shape;291;p44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44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Google Shape;294;p4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Google Shape;295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Google Shape;296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93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Google Shape;300;p44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44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Google Shape;302;p44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Google Shape;303;p44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Google Shape;30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Google Shape;30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Google Shape;310;p44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p44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p44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Google Shape;313;p44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Google Shape;31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Google Shape;31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Google Shape;320;p44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44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44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Google Shape;323;p44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Google Shape;32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Google Shape;32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Google Shape;330;p44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Google Shape;331;p44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Google Shape;332;p44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Google Shape;333;p44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Google Shape;33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Google Shape;33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Google Shape;340;p44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44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44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44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Google Shape;34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Google Shape;34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Google Shape;34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Google Shape;350;p44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44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44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Google Shape;353;p44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Google Shape;354;p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Google Shape;355;p44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4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4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44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44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44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Google Shape;362;p44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44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44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44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52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Google Shape;4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Google Shape;439;p54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{83ACDF85-3364-4811-9A51-2B6B74FE7015}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5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Google Shape;47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Google Shape;4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Google Shape;48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6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Google Shape;4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Google Shape;50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6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Google Shape;50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Google Shape;510;p6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Google Shape;5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68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Google Shape;54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6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Google Shape;555;p70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7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72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Google Shape;57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Google Shape;59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7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Google Shape;60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7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7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Google Shape;61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9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Google Shape;62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2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2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82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2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Google Shape;644;p82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Google Shape;645;p82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Google Shape;646;p82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82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Google Shape;648;p82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2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2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Google Shape;652;p8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Google Shape;653;p82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82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Google Shape;655;p82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82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Google Shape;657;p82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82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82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82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82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8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82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82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82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82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82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82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82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82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82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8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82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82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82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82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82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Google Shape;684;p83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Google Shape;685;p83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Google Shape;686;p83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Google Shape;687;p83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Google Shape;688;p83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Google Shape;694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Google Shape;70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8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Google Shape;70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8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Google Shape;71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8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Google Shape;72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Google Shape;72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8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Google Shape;736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Google Shape;73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Google Shape;748;p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Google Shape;754;p92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Google Shape;75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