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21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9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41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1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13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4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70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3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92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53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5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B025E-3A30-4319-B3CF-F1D1557FB600}" type="datetimeFigureOut">
              <a:rPr lang="nl-NL" smtClean="0"/>
              <a:t>6-4-2015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DF1C-F384-46DF-BA84-FF29ADD2C0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54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413453"/>
            <a:ext cx="10515600" cy="29831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Deal discussions began a little more than a month ago after Nest approached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Dropcam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which wasn’t looking to sell, said Mark Siegel, managing director at Menlo Ventures. The talks were led by Fadell and Rogers, he said. Menlo Ventures invested about $8 million in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Dropcam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2012 when the startup was valued at around $50 million.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7285" y="3247036"/>
            <a:ext cx="2307185" cy="3347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10592418" y="2473778"/>
            <a:ext cx="698789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329914" y="3632491"/>
            <a:ext cx="2389416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9893629" y="3647807"/>
            <a:ext cx="1397578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2723886" y="2845811"/>
            <a:ext cx="1448064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9391386" y="2845811"/>
            <a:ext cx="1899821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7"/>
          <p:cNvSpPr txBox="1"/>
          <p:nvPr/>
        </p:nvSpPr>
        <p:spPr>
          <a:xfrm>
            <a:off x="6057636" y="2661145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0,27</a:t>
            </a:r>
            <a:endParaRPr lang="nl-NL" dirty="0"/>
          </a:p>
        </p:txBody>
      </p:sp>
      <p:sp>
        <p:nvSpPr>
          <p:cNvPr id="14" name="TextBox 17"/>
          <p:cNvSpPr txBox="1"/>
          <p:nvPr/>
        </p:nvSpPr>
        <p:spPr>
          <a:xfrm>
            <a:off x="5579112" y="4067918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0,27</a:t>
            </a:r>
            <a:endParaRPr lang="nl-NL" dirty="0"/>
          </a:p>
        </p:txBody>
      </p:sp>
      <p:sp>
        <p:nvSpPr>
          <p:cNvPr id="15" name="TextBox 17"/>
          <p:cNvSpPr txBox="1"/>
          <p:nvPr/>
        </p:nvSpPr>
        <p:spPr>
          <a:xfrm>
            <a:off x="10294545" y="1986227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0,89</a:t>
            </a:r>
            <a:endParaRPr lang="nl-NL" dirty="0"/>
          </a:p>
        </p:txBody>
      </p:sp>
      <p:sp>
        <p:nvSpPr>
          <p:cNvPr id="16" name="TextBox 17"/>
          <p:cNvSpPr txBox="1"/>
          <p:nvPr/>
        </p:nvSpPr>
        <p:spPr>
          <a:xfrm>
            <a:off x="10476263" y="4065536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0,41</a:t>
            </a:r>
            <a:endParaRPr lang="nl-NL" dirty="0"/>
          </a:p>
        </p:txBody>
      </p:sp>
      <p:sp>
        <p:nvSpPr>
          <p:cNvPr id="17" name="TextBox 17"/>
          <p:cNvSpPr txBox="1"/>
          <p:nvPr/>
        </p:nvSpPr>
        <p:spPr>
          <a:xfrm>
            <a:off x="2297131" y="2432873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0,41</a:t>
            </a:r>
            <a:endParaRPr lang="nl-NL" dirty="0"/>
          </a:p>
        </p:txBody>
      </p:sp>
      <p:sp>
        <p:nvSpPr>
          <p:cNvPr id="18" name="Tekstvak 3"/>
          <p:cNvSpPr txBox="1"/>
          <p:nvPr/>
        </p:nvSpPr>
        <p:spPr>
          <a:xfrm>
            <a:off x="454778" y="297845"/>
            <a:ext cx="3044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Relevance of terms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823366" y="1193946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Relevance </a:t>
            </a:r>
            <a:r>
              <a:rPr lang="en-US" dirty="0" smtClean="0"/>
              <a:t>of terms in a specific </a:t>
            </a:r>
            <a:r>
              <a:rPr lang="en-US" b="1" dirty="0" smtClean="0"/>
              <a:t>article</a:t>
            </a:r>
            <a:endParaRPr lang="en-US" b="1" dirty="0"/>
          </a:p>
        </p:txBody>
      </p:sp>
      <p:pic>
        <p:nvPicPr>
          <p:cNvPr id="20" name="Afbeelding 22" descr="formula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3" t="8188" r="68866" b="87304"/>
          <a:stretch/>
        </p:blipFill>
        <p:spPr>
          <a:xfrm>
            <a:off x="4712615" y="5392922"/>
            <a:ext cx="2328741" cy="1201099"/>
          </a:xfrm>
          <a:prstGeom prst="rect">
            <a:avLst/>
          </a:prstGeom>
        </p:spPr>
      </p:pic>
      <p:pic>
        <p:nvPicPr>
          <p:cNvPr id="21" name="Afbeelding 23" descr="formula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" t="8188" r="80448" b="87304"/>
          <a:stretch/>
        </p:blipFill>
        <p:spPr>
          <a:xfrm>
            <a:off x="3084165" y="5646953"/>
            <a:ext cx="1356432" cy="658658"/>
          </a:xfrm>
          <a:prstGeom prst="rect">
            <a:avLst/>
          </a:prstGeom>
        </p:spPr>
      </p:pic>
      <p:pic>
        <p:nvPicPr>
          <p:cNvPr id="22" name="Afbeelding 24" descr="formula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8" t="8188" r="52083" b="87304"/>
          <a:stretch/>
        </p:blipFill>
        <p:spPr>
          <a:xfrm>
            <a:off x="7134126" y="5646954"/>
            <a:ext cx="1855990" cy="652685"/>
          </a:xfrm>
          <a:prstGeom prst="rect">
            <a:avLst/>
          </a:prstGeom>
        </p:spPr>
      </p:pic>
      <p:cxnSp>
        <p:nvCxnSpPr>
          <p:cNvPr id="23" name="Rechte verbindingslijn 26"/>
          <p:cNvCxnSpPr/>
          <p:nvPr/>
        </p:nvCxnSpPr>
        <p:spPr>
          <a:xfrm>
            <a:off x="4712615" y="6361558"/>
            <a:ext cx="23287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17"/>
          <p:cNvSpPr txBox="1"/>
          <p:nvPr/>
        </p:nvSpPr>
        <p:spPr>
          <a:xfrm>
            <a:off x="11353800" y="3062370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16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129" y="2334986"/>
            <a:ext cx="10515600" cy="32913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Dropcam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which was founded in 2009, lets users place cameras throughout a home for live-viewing and recording. The cameras also include options for night vision and two-way talking with built-in microphones. The San Francisco-based company’s backers include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Partners and Menlo Ventures.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Deal discussions began a little more than a month ago after Nest approached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Dropcam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which wasn’t looking to sell, said Mark Siegel, managing director at Menlo Ventures. The talks were led by Fadell and Rogers, he said. Menlo Ventures invested about $8 million in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Dropcam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2012 when the startup was valued at around $50 million.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“There’s very much of a shared vision there,” Siegel said in an interview. “Had this not been Nest, I think it might have made it a harder decision to make.”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9030936" y="3991065"/>
            <a:ext cx="2137806" cy="3347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7187204" y="2838210"/>
            <a:ext cx="1764836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7"/>
          <p:cNvSpPr txBox="1"/>
          <p:nvPr/>
        </p:nvSpPr>
        <p:spPr>
          <a:xfrm>
            <a:off x="4793588" y="3362671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0,75</a:t>
            </a:r>
            <a:endParaRPr lang="nl-NL" dirty="0"/>
          </a:p>
        </p:txBody>
      </p:sp>
      <p:sp>
        <p:nvSpPr>
          <p:cNvPr id="18" name="Tekstvak 3"/>
          <p:cNvSpPr txBox="1"/>
          <p:nvPr/>
        </p:nvSpPr>
        <p:spPr>
          <a:xfrm>
            <a:off x="454778" y="297845"/>
            <a:ext cx="230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SCS Connector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823366" y="1193946"/>
            <a:ext cx="307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Relationship </a:t>
            </a:r>
            <a:r>
              <a:rPr lang="en-US" dirty="0" smtClean="0"/>
              <a:t>between </a:t>
            </a:r>
            <a:r>
              <a:rPr lang="en-US" b="1" dirty="0" smtClean="0"/>
              <a:t>entities 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50776" y="2305692"/>
            <a:ext cx="1200488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/>
          <p:cNvSpPr/>
          <p:nvPr/>
        </p:nvSpPr>
        <p:spPr>
          <a:xfrm>
            <a:off x="2761499" y="3077199"/>
            <a:ext cx="1745867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1959057" y="5123444"/>
            <a:ext cx="669843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/>
          <p:cNvSpPr/>
          <p:nvPr/>
        </p:nvSpPr>
        <p:spPr>
          <a:xfrm>
            <a:off x="6660200" y="3723276"/>
            <a:ext cx="1553071" cy="3347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17"/>
          <p:cNvSpPr txBox="1"/>
          <p:nvPr/>
        </p:nvSpPr>
        <p:spPr>
          <a:xfrm>
            <a:off x="5364183" y="5013275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0,00</a:t>
            </a:r>
            <a:endParaRPr lang="nl-NL" dirty="0"/>
          </a:p>
        </p:txBody>
      </p:sp>
      <p:sp>
        <p:nvSpPr>
          <p:cNvPr id="30" name="TextBox 17"/>
          <p:cNvSpPr txBox="1"/>
          <p:nvPr/>
        </p:nvSpPr>
        <p:spPr>
          <a:xfrm>
            <a:off x="9574211" y="3164867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0,77</a:t>
            </a:r>
            <a:endParaRPr lang="nl-NL" dirty="0"/>
          </a:p>
        </p:txBody>
      </p:sp>
      <p:sp>
        <p:nvSpPr>
          <p:cNvPr id="31" name="TextBox 17"/>
          <p:cNvSpPr txBox="1"/>
          <p:nvPr/>
        </p:nvSpPr>
        <p:spPr>
          <a:xfrm>
            <a:off x="3496201" y="2001015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0,89</a:t>
            </a:r>
          </a:p>
        </p:txBody>
      </p:sp>
      <p:cxnSp>
        <p:nvCxnSpPr>
          <p:cNvPr id="3" name="Straight Connector 2"/>
          <p:cNvCxnSpPr>
            <a:stCxn id="6" idx="0"/>
          </p:cNvCxnSpPr>
          <p:nvPr/>
        </p:nvCxnSpPr>
        <p:spPr>
          <a:xfrm flipH="1" flipV="1">
            <a:off x="8952040" y="3172946"/>
            <a:ext cx="1147799" cy="81811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07366" y="3101889"/>
            <a:ext cx="4780623" cy="87876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91947" y="2521785"/>
            <a:ext cx="5677758" cy="146928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3"/>
          </p:cNvCxnSpPr>
          <p:nvPr/>
        </p:nvCxnSpPr>
        <p:spPr>
          <a:xfrm flipV="1">
            <a:off x="2628900" y="4325802"/>
            <a:ext cx="6402036" cy="96501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1"/>
          </p:cNvCxnSpPr>
          <p:nvPr/>
        </p:nvCxnSpPr>
        <p:spPr>
          <a:xfrm flipH="1" flipV="1">
            <a:off x="8210364" y="4051711"/>
            <a:ext cx="820572" cy="10672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5" idx="3"/>
          </p:cNvCxnSpPr>
          <p:nvPr/>
        </p:nvCxnSpPr>
        <p:spPr>
          <a:xfrm flipH="1" flipV="1">
            <a:off x="1951264" y="2473060"/>
            <a:ext cx="2140683" cy="466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7"/>
          <p:cNvSpPr txBox="1"/>
          <p:nvPr/>
        </p:nvSpPr>
        <p:spPr>
          <a:xfrm>
            <a:off x="7912491" y="4148023"/>
            <a:ext cx="595746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0,92</a:t>
            </a:r>
            <a:endParaRPr lang="nl-NL" dirty="0"/>
          </a:p>
        </p:txBody>
      </p:sp>
      <p:pic>
        <p:nvPicPr>
          <p:cNvPr id="57" name="Afbeelding 32" descr="formula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4" t="8188" r="66721" b="87304"/>
          <a:stretch/>
        </p:blipFill>
        <p:spPr>
          <a:xfrm>
            <a:off x="4810194" y="5914576"/>
            <a:ext cx="1505379" cy="652685"/>
          </a:xfrm>
          <a:prstGeom prst="rect">
            <a:avLst/>
          </a:prstGeom>
        </p:spPr>
      </p:pic>
      <p:pic>
        <p:nvPicPr>
          <p:cNvPr id="58" name="Afbeelding 33" descr="formula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" t="8188" r="80448" b="87304"/>
          <a:stretch/>
        </p:blipFill>
        <p:spPr>
          <a:xfrm>
            <a:off x="3377402" y="5914576"/>
            <a:ext cx="1356432" cy="658658"/>
          </a:xfrm>
          <a:prstGeom prst="rect">
            <a:avLst/>
          </a:prstGeom>
        </p:spPr>
      </p:pic>
      <p:pic>
        <p:nvPicPr>
          <p:cNvPr id="59" name="Afbeelding 34" descr="formula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6" t="7933" r="59201" b="87559"/>
          <a:stretch/>
        </p:blipFill>
        <p:spPr>
          <a:xfrm>
            <a:off x="6385324" y="5623455"/>
            <a:ext cx="1433412" cy="1107014"/>
          </a:xfrm>
          <a:prstGeom prst="rect">
            <a:avLst/>
          </a:prstGeom>
        </p:spPr>
      </p:pic>
      <p:cxnSp>
        <p:nvCxnSpPr>
          <p:cNvPr id="60" name="Rechte verbindingslijn 35"/>
          <p:cNvCxnSpPr/>
          <p:nvPr/>
        </p:nvCxnSpPr>
        <p:spPr>
          <a:xfrm>
            <a:off x="6407466" y="6608523"/>
            <a:ext cx="14112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Afbeelding 36" descr="formula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3" t="8188" r="52083" b="87304"/>
          <a:stretch/>
        </p:blipFill>
        <p:spPr>
          <a:xfrm>
            <a:off x="7947811" y="5914576"/>
            <a:ext cx="799232" cy="6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Wiebe</dc:creator>
  <cp:lastModifiedBy>Wiebe</cp:lastModifiedBy>
  <cp:revision>4</cp:revision>
  <dcterms:created xsi:type="dcterms:W3CDTF">2015-04-06T13:21:25Z</dcterms:created>
  <dcterms:modified xsi:type="dcterms:W3CDTF">2015-04-06T13:59:28Z</dcterms:modified>
</cp:coreProperties>
</file>