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62" r:id="rId6"/>
    <p:sldId id="263" r:id="rId7"/>
    <p:sldId id="260" r:id="rId8"/>
    <p:sldId id="261" r:id="rId9"/>
    <p:sldId id="259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7" autoAdjust="0"/>
    <p:restoredTop sz="88847" autoAdjust="0"/>
  </p:normalViewPr>
  <p:slideViewPr>
    <p:cSldViewPr snapToGrid="0" snapToObjects="1">
      <p:cViewPr varScale="1">
        <p:scale>
          <a:sx n="90" d="100"/>
          <a:sy n="9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7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8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215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55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05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28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06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99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0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5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8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bg1"/>
            </a:gs>
            <a:gs pos="0">
              <a:srgbClr val="0000FF">
                <a:alpha val="24000"/>
              </a:srgb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7F37-A102-294C-8CE0-32EFA4497810}" type="datetimeFigureOut">
              <a:rPr lang="nl-NL" smtClean="0"/>
              <a:t>01-04-15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9D9F-AA98-2F4A-8629-7F43DD8FDC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2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www.bloomberg.com/news/articles/2014-06-21/google-s-nest-buying-security-company-dropcam-for-555-mill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754" y="3320452"/>
            <a:ext cx="2751667" cy="10235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8000"/>
                </a:solidFill>
                <a:latin typeface="Chalkduster"/>
                <a:cs typeface="Chalkduster"/>
              </a:rPr>
              <a:t>SKiIR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67532" y="4654481"/>
            <a:ext cx="3310467" cy="2344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i="1" dirty="0" smtClean="0"/>
              <a:t>Ruben Verboon</a:t>
            </a:r>
          </a:p>
          <a:p>
            <a:pPr marL="0" indent="0" algn="ctr">
              <a:buNone/>
            </a:pPr>
            <a:r>
              <a:rPr lang="nl-NL" sz="2000" i="1" dirty="0" smtClean="0"/>
              <a:t>Herman Banken</a:t>
            </a:r>
          </a:p>
          <a:p>
            <a:pPr marL="0" indent="0" algn="ctr">
              <a:buNone/>
            </a:pPr>
            <a:r>
              <a:rPr lang="nl-NL" sz="2000" i="1" dirty="0" smtClean="0"/>
              <a:t>Wiebe van Geest</a:t>
            </a:r>
          </a:p>
          <a:p>
            <a:pPr marL="0" indent="0" algn="ctr">
              <a:buNone/>
            </a:pPr>
            <a:r>
              <a:rPr lang="nl-NL" sz="2000" i="1" dirty="0" smtClean="0"/>
              <a:t>Kors van Loon</a:t>
            </a:r>
          </a:p>
          <a:p>
            <a:pPr marL="0" indent="0" algn="ctr">
              <a:buNone/>
            </a:pPr>
            <a:r>
              <a:rPr lang="nl-NL" sz="2000" i="1" dirty="0" smtClean="0"/>
              <a:t>Maarten Steinfort </a:t>
            </a:r>
            <a:endParaRPr lang="nl-NL" sz="2000" i="1" dirty="0"/>
          </a:p>
        </p:txBody>
      </p:sp>
      <p:sp>
        <p:nvSpPr>
          <p:cNvPr id="4" name="Tekstvak 3"/>
          <p:cNvSpPr txBox="1"/>
          <p:nvPr/>
        </p:nvSpPr>
        <p:spPr>
          <a:xfrm>
            <a:off x="3307106" y="2076945"/>
            <a:ext cx="2978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Course: </a:t>
            </a:r>
            <a:r>
              <a:rPr lang="en-US" dirty="0" smtClean="0"/>
              <a:t>Information Retrieval </a:t>
            </a:r>
          </a:p>
          <a:p>
            <a:pPr algn="ctr"/>
            <a:r>
              <a:rPr lang="en-US" b="1" dirty="0" smtClean="0"/>
              <a:t>Professor: </a:t>
            </a:r>
            <a:r>
              <a:rPr lang="en-US" dirty="0" smtClean="0"/>
              <a:t>Alessandro </a:t>
            </a:r>
            <a:r>
              <a:rPr lang="en-US" dirty="0" err="1" smtClean="0"/>
              <a:t>Bozzon</a:t>
            </a:r>
            <a:r>
              <a:rPr lang="en-US" dirty="0" smtClean="0"/>
              <a:t> </a:t>
            </a:r>
          </a:p>
          <a:p>
            <a:pPr algn="ctr"/>
            <a:r>
              <a:rPr lang="en-US" b="1" dirty="0" smtClean="0"/>
              <a:t>Date: </a:t>
            </a:r>
            <a:r>
              <a:rPr lang="en-US" dirty="0" smtClean="0"/>
              <a:t>April 7, 2015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Team 7:</a:t>
            </a:r>
            <a:endParaRPr lang="en-US" b="1" dirty="0"/>
          </a:p>
        </p:txBody>
      </p:sp>
      <p:pic>
        <p:nvPicPr>
          <p:cNvPr id="6" name="Afbeelding 5" descr="TU_d_line_P1_colo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8" y="327004"/>
            <a:ext cx="5318760" cy="1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54778" y="297845"/>
            <a:ext cx="871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Goal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54778" y="821065"/>
            <a:ext cx="77460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</a:t>
            </a:r>
            <a:r>
              <a:rPr lang="en-US" sz="2400" dirty="0" smtClean="0"/>
              <a:t> </a:t>
            </a:r>
            <a:r>
              <a:rPr lang="en-US" sz="2800" b="1" dirty="0" smtClean="0"/>
              <a:t>broaden the audience </a:t>
            </a:r>
            <a:r>
              <a:rPr lang="en-US" sz="2000" dirty="0" smtClean="0"/>
              <a:t>of our client’s news website by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		</a:t>
            </a:r>
            <a:r>
              <a:rPr lang="en-US" sz="2800" b="1" dirty="0" smtClean="0"/>
              <a:t>explaining ‘complex’ terms </a:t>
            </a:r>
            <a:r>
              <a:rPr lang="en-US" sz="2000" dirty="0" smtClean="0"/>
              <a:t>with online annotations.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ekstvak 1"/>
          <p:cNvSpPr txBox="1"/>
          <p:nvPr/>
        </p:nvSpPr>
        <p:spPr>
          <a:xfrm>
            <a:off x="1938196" y="4975998"/>
            <a:ext cx="64971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halkduster"/>
                <a:cs typeface="Chalkduster"/>
              </a:rPr>
              <a:t>But…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halkduster"/>
                <a:cs typeface="Chalkduster"/>
              </a:rPr>
              <a:t>Human Computation is </a:t>
            </a:r>
            <a:r>
              <a:rPr lang="en-US" sz="2800" u="sng" dirty="0" smtClean="0">
                <a:solidFill>
                  <a:srgbClr val="FF0000"/>
                </a:solidFill>
                <a:latin typeface="Chalkduster"/>
                <a:cs typeface="Chalkduster"/>
              </a:rPr>
              <a:t>scarce</a:t>
            </a:r>
            <a:r>
              <a:rPr lang="en-US" sz="2800" dirty="0" smtClean="0">
                <a:solidFill>
                  <a:srgbClr val="FF0000"/>
                </a:solidFill>
                <a:latin typeface="Chalkduster"/>
                <a:cs typeface="Chalkduster"/>
              </a:rPr>
              <a:t>!!</a:t>
            </a:r>
            <a:endParaRPr lang="en-US" sz="28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54778" y="2500399"/>
            <a:ext cx="6684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Manual </a:t>
            </a:r>
            <a:r>
              <a:rPr lang="en-US" sz="2000" b="1" dirty="0" smtClean="0">
                <a:solidFill>
                  <a:srgbClr val="0000FF"/>
                </a:solidFill>
              </a:rPr>
              <a:t>explanations</a:t>
            </a:r>
            <a:br>
              <a:rPr lang="en-US" sz="2000" b="1" dirty="0" smtClean="0">
                <a:solidFill>
                  <a:srgbClr val="0000FF"/>
                </a:solidFill>
              </a:rPr>
            </a:br>
            <a:r>
              <a:rPr lang="en-US" sz="2000" dirty="0" smtClean="0"/>
              <a:t>Readers explain terms that other readers don’t understand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endParaRPr lang="en-US" sz="2000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454778" y="3462285"/>
            <a:ext cx="5721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b="1" dirty="0" smtClean="0">
                <a:solidFill>
                  <a:srgbClr val="008000"/>
                </a:solidFill>
              </a:rPr>
              <a:t>Automatic explanations</a:t>
            </a:r>
            <a:br>
              <a:rPr lang="en-US" sz="2000" b="1" dirty="0" smtClean="0">
                <a:solidFill>
                  <a:srgbClr val="008000"/>
                </a:solidFill>
              </a:rPr>
            </a:br>
            <a:r>
              <a:rPr lang="en-US" sz="2000" dirty="0" smtClean="0"/>
              <a:t>Retrieving related articles with semantic searching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53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Schermafbeelding 2015-04-01 om 13.39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458"/>
            <a:ext cx="6473037" cy="420854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54778" y="297845"/>
            <a:ext cx="44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Wow, did I miss something?!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54778" y="820272"/>
            <a:ext cx="33144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is the </a:t>
            </a:r>
            <a:r>
              <a:rPr lang="en-US" sz="2000" b="1" dirty="0" smtClean="0"/>
              <a:t>Internet of Things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6604001" y="4411050"/>
            <a:ext cx="2384778" cy="92333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Wouldn’t it be nice if </a:t>
            </a:r>
            <a:r>
              <a:rPr lang="en-US" b="1" i="1" dirty="0" smtClean="0"/>
              <a:t>someone could explain this to you </a:t>
            </a:r>
            <a:r>
              <a:rPr lang="en-US" b="1" i="1" dirty="0" smtClean="0">
                <a:solidFill>
                  <a:srgbClr val="008000"/>
                </a:solidFill>
              </a:rPr>
              <a:t>Online</a:t>
            </a:r>
            <a:r>
              <a:rPr lang="en-US" b="1" i="1" dirty="0" smtClean="0"/>
              <a:t>? </a:t>
            </a:r>
            <a:endParaRPr lang="en-US" b="1" i="1" dirty="0"/>
          </a:p>
        </p:txBody>
      </p:sp>
      <p:sp>
        <p:nvSpPr>
          <p:cNvPr id="9" name="Rechthoek 8"/>
          <p:cNvSpPr/>
          <p:nvPr/>
        </p:nvSpPr>
        <p:spPr>
          <a:xfrm>
            <a:off x="2805063" y="4778683"/>
            <a:ext cx="3276826" cy="271855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/>
          <p:cNvSpPr txBox="1"/>
          <p:nvPr/>
        </p:nvSpPr>
        <p:spPr>
          <a:xfrm>
            <a:off x="2098448" y="1854826"/>
            <a:ext cx="4842577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/>
              <a:t>Internet of Things </a:t>
            </a:r>
            <a:r>
              <a:rPr lang="en-US" sz="2400" i="1" dirty="0" smtClean="0"/>
              <a:t>is that all user objects are embedded with software and are connected and interacting with each other. </a:t>
            </a:r>
          </a:p>
          <a:p>
            <a:endParaRPr lang="en-US" sz="2400" i="1" dirty="0"/>
          </a:p>
          <a:p>
            <a:r>
              <a:rPr lang="en-US" sz="2400" i="1" dirty="0" smtClean="0"/>
              <a:t>“It’s like that you can see on you iPhone what is in your fridge while your favorite music is played and lightning the candles </a:t>
            </a:r>
            <a:r>
              <a:rPr lang="en-US" sz="2400" i="1" dirty="0" smtClean="0"/>
              <a:t>automatically</a:t>
            </a:r>
            <a:r>
              <a:rPr lang="en-US" sz="2400" i="1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79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54778" y="297845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Design choices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928956" y="297845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Scope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976" y="996599"/>
            <a:ext cx="1379013" cy="92251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976" y="3805916"/>
            <a:ext cx="1171222" cy="117122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087" y="2286000"/>
            <a:ext cx="1030111" cy="1030111"/>
          </a:xfrm>
          <a:prstGeom prst="rect">
            <a:avLst/>
          </a:prstGeom>
        </p:spPr>
      </p:pic>
      <p:pic>
        <p:nvPicPr>
          <p:cNvPr id="11" name="Afbeelding 10" descr="AlchemyAPI-logo-220-squa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73" y="5464116"/>
            <a:ext cx="899014" cy="881557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3634564" y="299357"/>
            <a:ext cx="2447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8000"/>
                </a:solidFill>
                <a:latin typeface="Chalkduster"/>
                <a:cs typeface="Chalkduster"/>
              </a:rPr>
              <a:t>SKiIR</a:t>
            </a:r>
            <a:r>
              <a:rPr lang="en-US" sz="3200" dirty="0" smtClean="0">
                <a:latin typeface="+mj-lt"/>
                <a:cs typeface="Chalkduster"/>
              </a:rPr>
              <a:t>-app</a:t>
            </a:r>
            <a:endParaRPr lang="en-US" sz="3200" dirty="0">
              <a:latin typeface="+mj-lt"/>
              <a:cs typeface="Chalkduster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4333009" y="5545481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66" y="5477840"/>
            <a:ext cx="1228245" cy="867833"/>
          </a:xfrm>
          <a:prstGeom prst="rect">
            <a:avLst/>
          </a:prstGeom>
        </p:spPr>
      </p:pic>
      <p:sp>
        <p:nvSpPr>
          <p:cNvPr id="16" name="Afgeronde rechthoek 15"/>
          <p:cNvSpPr/>
          <p:nvPr/>
        </p:nvSpPr>
        <p:spPr>
          <a:xfrm>
            <a:off x="2899948" y="297845"/>
            <a:ext cx="3316111" cy="6326912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kstvak 16"/>
          <p:cNvSpPr txBox="1"/>
          <p:nvPr/>
        </p:nvSpPr>
        <p:spPr>
          <a:xfrm>
            <a:off x="454778" y="1100667"/>
            <a:ext cx="822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Web Application</a:t>
            </a:r>
            <a:r>
              <a:rPr lang="en-US" sz="2000" dirty="0" smtClean="0"/>
              <a:t>										Chrome Extension</a:t>
            </a:r>
            <a:endParaRPr lang="en-US" sz="2000" dirty="0"/>
          </a:p>
        </p:txBody>
      </p:sp>
      <p:sp>
        <p:nvSpPr>
          <p:cNvPr id="18" name="Tekstvak 17"/>
          <p:cNvSpPr txBox="1"/>
          <p:nvPr/>
        </p:nvSpPr>
        <p:spPr>
          <a:xfrm>
            <a:off x="454778" y="2286000"/>
            <a:ext cx="822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News articles</a:t>
            </a:r>
            <a:r>
              <a:rPr lang="en-US" sz="2000" dirty="0" smtClean="0"/>
              <a:t>									</a:t>
            </a:r>
            <a:r>
              <a:rPr lang="en-US" sz="2000" dirty="0"/>
              <a:t>	</a:t>
            </a:r>
            <a:r>
              <a:rPr lang="en-US" sz="2000" dirty="0" smtClean="0"/>
              <a:t>	Bloomberg</a:t>
            </a:r>
            <a:endParaRPr lang="en-US" sz="2000" dirty="0"/>
          </a:p>
        </p:txBody>
      </p:sp>
      <p:sp>
        <p:nvSpPr>
          <p:cNvPr id="19" name="Tekstvak 18"/>
          <p:cNvSpPr txBox="1"/>
          <p:nvPr/>
        </p:nvSpPr>
        <p:spPr>
          <a:xfrm>
            <a:off x="454778" y="3810944"/>
            <a:ext cx="822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Database	</a:t>
            </a:r>
            <a:r>
              <a:rPr lang="en-US" sz="2000" dirty="0" smtClean="0"/>
              <a:t>											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20" name="Tekstvak 19"/>
          <p:cNvSpPr txBox="1"/>
          <p:nvPr/>
        </p:nvSpPr>
        <p:spPr>
          <a:xfrm>
            <a:off x="454778" y="5191538"/>
            <a:ext cx="8220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IR Model</a:t>
            </a:r>
            <a:r>
              <a:rPr lang="en-US" sz="2000" dirty="0" smtClean="0"/>
              <a:t>												</a:t>
            </a:r>
            <a:r>
              <a:rPr lang="en-US" sz="2000" dirty="0" err="1" smtClean="0"/>
              <a:t>AlchemyAPI</a:t>
            </a:r>
            <a:r>
              <a:rPr lang="en-US" sz="2000" dirty="0" smtClean="0"/>
              <a:t> &amp;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								</a:t>
            </a:r>
            <a:r>
              <a:rPr lang="en-US" sz="2000" dirty="0" err="1" smtClean="0"/>
              <a:t>DBPedia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6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54778" y="297845"/>
            <a:ext cx="325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How should it work?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54778" y="1247131"/>
            <a:ext cx="2749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/>
              <a:t>Request </a:t>
            </a:r>
            <a:r>
              <a:rPr lang="en-US" sz="2000" dirty="0" smtClean="0"/>
              <a:t>explanation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Provide </a:t>
            </a:r>
            <a:r>
              <a:rPr lang="en-US" sz="2000" dirty="0" smtClean="0"/>
              <a:t>explanation</a:t>
            </a: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b="1" dirty="0" smtClean="0"/>
              <a:t>Review </a:t>
            </a:r>
            <a:r>
              <a:rPr lang="en-US" sz="2000" dirty="0" smtClean="0"/>
              <a:t>explanation</a:t>
            </a: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3499556" y="934356"/>
            <a:ext cx="7902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}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4771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chermafbeelding 2015-04-01 om 12.27.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3"/>
          <a:stretch/>
        </p:blipFill>
        <p:spPr>
          <a:xfrm>
            <a:off x="-1" y="0"/>
            <a:ext cx="9144001" cy="436945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608285" y="5572737"/>
            <a:ext cx="538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are reading a newspaper about a new startup</a:t>
            </a:r>
          </a:p>
          <a:p>
            <a:r>
              <a:rPr lang="en-US" sz="2000" dirty="0" smtClean="0"/>
              <a:t>company that has been bought up by Google. </a:t>
            </a:r>
            <a:endParaRPr lang="en-US" sz="2000" dirty="0"/>
          </a:p>
        </p:txBody>
      </p:sp>
      <p:sp>
        <p:nvSpPr>
          <p:cNvPr id="8" name="Tekstvak 7"/>
          <p:cNvSpPr txBox="1"/>
          <p:nvPr/>
        </p:nvSpPr>
        <p:spPr>
          <a:xfrm>
            <a:off x="3608285" y="4987961"/>
            <a:ext cx="17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Imagine</a:t>
            </a:r>
            <a:endParaRPr lang="en-US" sz="3600" dirty="0">
              <a:solidFill>
                <a:srgbClr val="558ED5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55223" y="4369457"/>
            <a:ext cx="482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hlinkClick r:id="rId3"/>
              </a:rPr>
              <a:t>http://www.bloomberg.com/news/articles/2014-06-21/google-s-nest-buying-security-company-dropcam-for-555-million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6628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hermafbeelding 2015-04-01 om 12.45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1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07504" y="3933056"/>
            <a:ext cx="8741198" cy="1542963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5216364" y="4581127"/>
            <a:ext cx="2021000" cy="303675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chermafbeelding 2015-04-01 om 12.45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8" r="2315" b="31890"/>
          <a:stretch/>
        </p:blipFill>
        <p:spPr>
          <a:xfrm>
            <a:off x="211626" y="348833"/>
            <a:ext cx="8932374" cy="1542963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11626" y="348833"/>
            <a:ext cx="8741198" cy="154296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5429730" y="996905"/>
            <a:ext cx="2022590" cy="271855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vak 1"/>
          <p:cNvSpPr txBox="1"/>
          <p:nvPr/>
        </p:nvSpPr>
        <p:spPr>
          <a:xfrm>
            <a:off x="954139" y="2640290"/>
            <a:ext cx="44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Wow, did I miss something?!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954139" y="3399985"/>
            <a:ext cx="44935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Nest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Why did Google buy it for </a:t>
            </a:r>
            <a:r>
              <a:rPr lang="en-US" b="1" dirty="0" smtClean="0"/>
              <a:t>$3.2 billion </a:t>
            </a:r>
            <a:r>
              <a:rPr lang="en-US" dirty="0" smtClean="0"/>
              <a:t>dollars?</a:t>
            </a:r>
          </a:p>
          <a:p>
            <a:endParaRPr lang="en-US" dirty="0"/>
          </a:p>
          <a:p>
            <a:r>
              <a:rPr lang="en-US" dirty="0" smtClean="0"/>
              <a:t>And.. what is the </a:t>
            </a:r>
            <a:r>
              <a:rPr lang="en-US" sz="2200" b="1" dirty="0" smtClean="0"/>
              <a:t>Internet of Things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2697164" y="5193672"/>
            <a:ext cx="546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.. where more gadgets and everyday items are connected to the Web and can deliver data and controlled by mobile devices.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7942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2" grpId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4778" y="297845"/>
            <a:ext cx="340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What would you do?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54778" y="820272"/>
            <a:ext cx="33144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hat is the </a:t>
            </a:r>
            <a:r>
              <a:rPr lang="en-US" sz="2000" b="1" dirty="0" smtClean="0">
                <a:solidFill>
                  <a:schemeClr val="bg1"/>
                </a:solidFill>
              </a:rPr>
              <a:t>Internet of Things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4275667" y="5785554"/>
            <a:ext cx="46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halkduster"/>
                <a:cs typeface="Chalkduster"/>
              </a:rPr>
              <a:t>Quit the article?!</a:t>
            </a:r>
            <a:endParaRPr lang="en-US" sz="36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03394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4778" y="297845"/>
            <a:ext cx="340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What would you do?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54778" y="820272"/>
            <a:ext cx="33144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hat is the </a:t>
            </a:r>
            <a:r>
              <a:rPr lang="en-US" sz="2000" b="1" dirty="0" smtClean="0">
                <a:solidFill>
                  <a:schemeClr val="bg1"/>
                </a:solidFill>
              </a:rPr>
              <a:t>Internet of Things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3769245" y="5462500"/>
            <a:ext cx="5007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halkduster"/>
                <a:cs typeface="Chalkduster"/>
              </a:rPr>
              <a:t>Go to a competitor newspaper website?!</a:t>
            </a:r>
            <a:endParaRPr lang="en-US" sz="3200" dirty="0">
              <a:solidFill>
                <a:srgbClr val="FF0000"/>
              </a:solidFill>
              <a:latin typeface="Chalkduster"/>
              <a:cs typeface="Chalkduster"/>
            </a:endParaRPr>
          </a:p>
        </p:txBody>
      </p:sp>
      <p:pic>
        <p:nvPicPr>
          <p:cNvPr id="5" name="Afbeelding 4" descr="Schermafbeelding 2015-04-01 om 14.1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56" y="1779602"/>
            <a:ext cx="3312923" cy="33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54778" y="297845"/>
            <a:ext cx="340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What would you do?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454778" y="820272"/>
            <a:ext cx="33144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is the </a:t>
            </a:r>
            <a:r>
              <a:rPr lang="en-US" sz="2000" b="1" dirty="0" smtClean="0"/>
              <a:t>Internet of Things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5610612" y="883273"/>
            <a:ext cx="294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Wouldn’t it be nice if </a:t>
            </a:r>
            <a:r>
              <a:rPr lang="en-US" b="1" i="1" dirty="0" smtClean="0"/>
              <a:t>someone could explain this to you? </a:t>
            </a:r>
            <a:endParaRPr lang="en-US" b="1" i="1" dirty="0"/>
          </a:p>
        </p:txBody>
      </p:sp>
      <p:pic>
        <p:nvPicPr>
          <p:cNvPr id="8" name="Afbeelding 7" descr="Schermafbeelding 2015-04-01 om 13.3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3" y="1763889"/>
            <a:ext cx="5805277" cy="509411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t="1310" b="11126"/>
          <a:stretch/>
        </p:blipFill>
        <p:spPr>
          <a:xfrm>
            <a:off x="218722" y="4123268"/>
            <a:ext cx="2872046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1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54778" y="297845"/>
            <a:ext cx="3577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So, we have a problem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54778" y="846844"/>
            <a:ext cx="55194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can we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b="1" dirty="0" smtClean="0"/>
              <a:t>prevent</a:t>
            </a:r>
            <a:r>
              <a:rPr lang="en-US" sz="2000" dirty="0" smtClean="0"/>
              <a:t> you from </a:t>
            </a:r>
            <a:r>
              <a:rPr lang="en-US" sz="2000" b="1" dirty="0" smtClean="0"/>
              <a:t>visiting </a:t>
            </a:r>
            <a:r>
              <a:rPr lang="en-US" sz="2000" dirty="0" smtClean="0"/>
              <a:t>other news websites?</a:t>
            </a:r>
          </a:p>
          <a:p>
            <a:pPr marL="342900" indent="-342900">
              <a:buFontTx/>
              <a:buChar char="•"/>
            </a:pP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let you </a:t>
            </a:r>
            <a:r>
              <a:rPr lang="en-US" sz="2000" b="1" dirty="0" smtClean="0"/>
              <a:t>stay </a:t>
            </a:r>
            <a:r>
              <a:rPr lang="en-US" sz="2000" dirty="0" smtClean="0"/>
              <a:t>on our news website?</a:t>
            </a:r>
          </a:p>
          <a:p>
            <a:pPr marL="342900" indent="-342900">
              <a:buFontTx/>
              <a:buChar char="•"/>
            </a:pP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b="1" dirty="0"/>
              <a:t>b</a:t>
            </a:r>
            <a:r>
              <a:rPr lang="en-US" sz="2000" b="1" dirty="0" smtClean="0"/>
              <a:t>roaden</a:t>
            </a:r>
            <a:r>
              <a:rPr lang="en-US" sz="2000" dirty="0" smtClean="0"/>
              <a:t> the audience of our articles?</a:t>
            </a:r>
          </a:p>
        </p:txBody>
      </p:sp>
    </p:spTree>
    <p:extLst>
      <p:ext uri="{BB962C8B-B14F-4D97-AF65-F5344CB8AC3E}">
        <p14:creationId xmlns:p14="http://schemas.microsoft.com/office/powerpoint/2010/main" val="3003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Schermafbeelding 2015-04-01 om 13.39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458"/>
            <a:ext cx="6473037" cy="420854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54778" y="297845"/>
            <a:ext cx="44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Wow, did I miss something?!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54778" y="820272"/>
            <a:ext cx="33144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is the </a:t>
            </a:r>
            <a:r>
              <a:rPr lang="en-US" sz="2000" b="1" dirty="0" smtClean="0"/>
              <a:t>Internet of Things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8" name="Tekstvak 7"/>
          <p:cNvSpPr txBox="1"/>
          <p:nvPr/>
        </p:nvSpPr>
        <p:spPr>
          <a:xfrm>
            <a:off x="6604001" y="4411050"/>
            <a:ext cx="2384778" cy="92333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Wouldn’t it be nice if </a:t>
            </a:r>
            <a:r>
              <a:rPr lang="en-US" b="1" i="1" dirty="0" smtClean="0"/>
              <a:t>someone could explain this to you </a:t>
            </a:r>
            <a:r>
              <a:rPr lang="en-US" b="1" i="1" dirty="0" smtClean="0">
                <a:solidFill>
                  <a:srgbClr val="008000"/>
                </a:solidFill>
              </a:rPr>
              <a:t>Online</a:t>
            </a:r>
            <a:r>
              <a:rPr lang="en-US" b="1" i="1" dirty="0" smtClean="0"/>
              <a:t>? </a:t>
            </a:r>
            <a:endParaRPr lang="en-US" b="1" i="1" dirty="0"/>
          </a:p>
        </p:txBody>
      </p:sp>
      <p:sp>
        <p:nvSpPr>
          <p:cNvPr id="9" name="Rechthoek 8"/>
          <p:cNvSpPr/>
          <p:nvPr/>
        </p:nvSpPr>
        <p:spPr>
          <a:xfrm>
            <a:off x="2805063" y="4778683"/>
            <a:ext cx="3276826" cy="271855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388</Words>
  <Application>Microsoft Macintosh PowerPoint</Application>
  <PresentationFormat>Diavoorstelling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Office-thema</vt:lpstr>
      <vt:lpstr>SKiIR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Maarten Steinfort</dc:creator>
  <cp:lastModifiedBy>Maarten Steinfort</cp:lastModifiedBy>
  <cp:revision>32</cp:revision>
  <dcterms:created xsi:type="dcterms:W3CDTF">2015-04-01T09:21:28Z</dcterms:created>
  <dcterms:modified xsi:type="dcterms:W3CDTF">2015-04-02T11:10:58Z</dcterms:modified>
</cp:coreProperties>
</file>