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298" r:id="rId42"/>
    <p:sldId id="299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Ingresar a la pagina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4000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275856" y="5733256"/>
            <a:ext cx="360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usuario debe iniciar o crear </a:t>
            </a:r>
            <a:r>
              <a:rPr lang="es-ES" dirty="0" err="1"/>
              <a:t>sesion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36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Enviar orden de compra encargado del almacén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057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5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Recibir orden de compra gerente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4029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2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Colocar en espera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4010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72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Modificar lista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94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27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Informar rechazo de orden de compra a proveedor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924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42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Informar al encargado de almacén se rechazo su orden de compra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96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02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Aceptar o rechazar orden de compra gerente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85" y="1628800"/>
            <a:ext cx="3914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37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Enviar orden de compra gerente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75656"/>
            <a:ext cx="4057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Recibir orden de compra dueño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4029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3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Aceptar o rechazar orden de compra dueño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784" y="1556792"/>
            <a:ext cx="3914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99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Iniciar sesión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68760"/>
            <a:ext cx="4324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79912" y="5792966"/>
            <a:ext cx="256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proveedor inicia </a:t>
            </a:r>
            <a:r>
              <a:rPr lang="es-ES" dirty="0" err="1"/>
              <a:t>sesion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64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Notificar que se aprobó orden de compra dueño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14" y="1700808"/>
            <a:ext cx="39433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70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Notificación de se acepto su orden de compra a gerente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628800"/>
            <a:ext cx="39338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65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Informar rechazo de orden de compra a gerente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9243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66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Notificación de rechazo de orden de compra gerente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96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4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/>
              <a:t>Enviar orden de comprar departamento administrativo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057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50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Recibir orden de compra departamento administrativo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029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9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Enviar orden de comprar a un proveedor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0576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2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Seleccionar orden de compra proveedor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72816"/>
            <a:ext cx="39624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55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Aceptar o rechazar orden de compra proveedor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96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1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Proveedores enviar términos de acuerdo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795462"/>
            <a:ext cx="40005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4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Inicio de sesión exitoso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9338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627784" y="5805264"/>
            <a:ext cx="49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el inicio de sesión es exitoso, se sigue el proceso</a:t>
            </a:r>
          </a:p>
        </p:txBody>
      </p:sp>
    </p:spTree>
    <p:extLst>
      <p:ext uri="{BB962C8B-B14F-4D97-AF65-F5344CB8AC3E}">
        <p14:creationId xmlns:p14="http://schemas.microsoft.com/office/powerpoint/2010/main" val="377998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Recibir términos de acuerdo Departamento administrativo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628800"/>
            <a:ext cx="3924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53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/>
              <a:t>Departamento administrativo enviar términos de acuerdo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795462"/>
            <a:ext cx="40005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65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Recibir términos de acuerdo Departamento proveedores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628800"/>
            <a:ext cx="3924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46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15" y="2204864"/>
            <a:ext cx="41052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/>
              <a:t>Actualizar orden de compra con 20% de aumento</a:t>
            </a:r>
          </a:p>
        </p:txBody>
      </p:sp>
    </p:spTree>
    <p:extLst>
      <p:ext uri="{BB962C8B-B14F-4D97-AF65-F5344CB8AC3E}">
        <p14:creationId xmlns:p14="http://schemas.microsoft.com/office/powerpoint/2010/main" val="1175761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/>
              <a:t>Actualizar orden de compra con 15% de descuento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33550"/>
            <a:ext cx="41338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25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038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VE" dirty="0"/>
              <a:t>Enviar reclamo departamento administrativo</a:t>
            </a:r>
          </a:p>
        </p:txBody>
      </p:sp>
    </p:spTree>
    <p:extLst>
      <p:ext uri="{BB962C8B-B14F-4D97-AF65-F5344CB8AC3E}">
        <p14:creationId xmlns:p14="http://schemas.microsoft.com/office/powerpoint/2010/main" val="208817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Recibir reclamo proveedores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240" y="1412776"/>
            <a:ext cx="39433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001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Enviar respuesta proveedores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800225"/>
            <a:ext cx="3914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10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Recibir respuesta de proveedores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800225"/>
            <a:ext cx="3924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524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Seleccionar reclamo proveedor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795463"/>
            <a:ext cx="40576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2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Datos inválidos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9909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771800" y="5873452"/>
            <a:ext cx="45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proveedor se equivoca en su inicio de </a:t>
            </a:r>
            <a:r>
              <a:rPr lang="es-ES" dirty="0" err="1"/>
              <a:t>sesion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471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Generar reporte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628800"/>
            <a:ext cx="3914775" cy="34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9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Encargado </a:t>
            </a:r>
            <a:r>
              <a:rPr lang="es-VE" dirty="0" err="1"/>
              <a:t>envia</a:t>
            </a:r>
            <a:r>
              <a:rPr lang="es-VE" dirty="0"/>
              <a:t> reporte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828800"/>
            <a:ext cx="3924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251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Recibir reporte gerente de ventas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800225"/>
            <a:ext cx="38766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7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Registrarse en la pagina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268760"/>
            <a:ext cx="40576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619672" y="5805264"/>
            <a:ext cx="608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el proveedor no tiene cuenta, crea una con sus datos </a:t>
            </a:r>
            <a:r>
              <a:rPr lang="es-ES" dirty="0" err="1"/>
              <a:t>basicos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8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Registro exitoso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9624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195736" y="5710046"/>
            <a:ext cx="590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Despues</a:t>
            </a:r>
            <a:r>
              <a:rPr lang="es-ES" dirty="0"/>
              <a:t> de ingresar sus datos, se guarda y se crea su usuario</a:t>
            </a:r>
          </a:p>
        </p:txBody>
      </p:sp>
    </p:spTree>
    <p:extLst>
      <p:ext uri="{BB962C8B-B14F-4D97-AF65-F5344CB8AC3E}">
        <p14:creationId xmlns:p14="http://schemas.microsoft.com/office/powerpoint/2010/main" val="65915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Desea continuar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40576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051720" y="5693023"/>
            <a:ext cx="625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el proveedor se equivoca se le da la opción de salir del sistema</a:t>
            </a:r>
          </a:p>
        </p:txBody>
      </p:sp>
    </p:spTree>
    <p:extLst>
      <p:ext uri="{BB962C8B-B14F-4D97-AF65-F5344CB8AC3E}">
        <p14:creationId xmlns:p14="http://schemas.microsoft.com/office/powerpoint/2010/main" val="3199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Visualizar solicitudes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9909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07704" y="5796657"/>
            <a:ext cx="625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 ingresar se muestra la visualización de la bandeja de mensajes</a:t>
            </a:r>
          </a:p>
        </p:txBody>
      </p:sp>
    </p:spTree>
    <p:extLst>
      <p:ext uri="{BB962C8B-B14F-4D97-AF65-F5344CB8AC3E}">
        <p14:creationId xmlns:p14="http://schemas.microsoft.com/office/powerpoint/2010/main" val="11845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Generar orden de compra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933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619672" y="5911366"/>
            <a:ext cx="680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Interfaz de </a:t>
            </a:r>
            <a:r>
              <a:rPr lang="es-ES" dirty="0" err="1"/>
              <a:t>almacen</a:t>
            </a:r>
            <a:r>
              <a:rPr lang="es-ES" dirty="0"/>
              <a:t> para crear ordenes de compra después de las 9am</a:t>
            </a:r>
          </a:p>
        </p:txBody>
      </p:sp>
    </p:spTree>
    <p:extLst>
      <p:ext uri="{BB962C8B-B14F-4D97-AF65-F5344CB8AC3E}">
        <p14:creationId xmlns:p14="http://schemas.microsoft.com/office/powerpoint/2010/main" val="2517570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314</Words>
  <Application>Microsoft Office PowerPoint</Application>
  <PresentationFormat>Presentación en pantalla (4:3)</PresentationFormat>
  <Paragraphs>51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5" baseType="lpstr">
      <vt:lpstr>Arial</vt:lpstr>
      <vt:lpstr>Calibri</vt:lpstr>
      <vt:lpstr>Tema de Office</vt:lpstr>
      <vt:lpstr>Ingresar a la pagina</vt:lpstr>
      <vt:lpstr>Iniciar sesión</vt:lpstr>
      <vt:lpstr>Inicio de sesión exitoso</vt:lpstr>
      <vt:lpstr>Datos inválidos</vt:lpstr>
      <vt:lpstr>Registrarse en la pagina</vt:lpstr>
      <vt:lpstr>Registro exitoso</vt:lpstr>
      <vt:lpstr>Desea continuar</vt:lpstr>
      <vt:lpstr>Visualizar solicitudes</vt:lpstr>
      <vt:lpstr>Generar orden de compra</vt:lpstr>
      <vt:lpstr>Enviar orden de compra encargado del almacén </vt:lpstr>
      <vt:lpstr>Recibir orden de compra gerente</vt:lpstr>
      <vt:lpstr>Colocar en espera</vt:lpstr>
      <vt:lpstr>Modificar lista</vt:lpstr>
      <vt:lpstr>Informar rechazo de orden de compra a proveedor</vt:lpstr>
      <vt:lpstr>Informar al encargado de almacén se rechazo su orden de compra</vt:lpstr>
      <vt:lpstr>Aceptar o rechazar orden de compra gerente</vt:lpstr>
      <vt:lpstr>Presentación de PowerPoint</vt:lpstr>
      <vt:lpstr>Recibir orden de compra dueño</vt:lpstr>
      <vt:lpstr>Presentación de PowerPoint</vt:lpstr>
      <vt:lpstr>Notificar que se aprobó orden de compra dueño</vt:lpstr>
      <vt:lpstr>Notificación de se acepto su orden de compra a gerente</vt:lpstr>
      <vt:lpstr>Presentación de PowerPoint</vt:lpstr>
      <vt:lpstr>Notificación de rechazo de orden de compra gerente</vt:lpstr>
      <vt:lpstr>Enviar orden de comprar departamento administrativo</vt:lpstr>
      <vt:lpstr>Recibir orden de compra departamento administrativo</vt:lpstr>
      <vt:lpstr>Enviar orden de comprar a un proveedor</vt:lpstr>
      <vt:lpstr>Seleccionar orden de compra proveedor</vt:lpstr>
      <vt:lpstr>Aceptar o rechazar orden de compra proveedor</vt:lpstr>
      <vt:lpstr>Proveedores enviar términos de acuerdo </vt:lpstr>
      <vt:lpstr>Recibir términos de acuerdo Departamento administrativo</vt:lpstr>
      <vt:lpstr>Departamento administrativo enviar términos de acuerdo </vt:lpstr>
      <vt:lpstr>Recibir términos de acuerdo Departamento proveedores</vt:lpstr>
      <vt:lpstr>Actualizar orden de compra con 20% de aumento</vt:lpstr>
      <vt:lpstr>Actualizar orden de compra con 15% de descuento</vt:lpstr>
      <vt:lpstr>Enviar reclamo departamento administrativo</vt:lpstr>
      <vt:lpstr>Recibir reclamo proveedores</vt:lpstr>
      <vt:lpstr>Enviar respuesta proveedores</vt:lpstr>
      <vt:lpstr>Recibir respuesta de proveedores</vt:lpstr>
      <vt:lpstr>Seleccionar reclamo proveedor</vt:lpstr>
      <vt:lpstr>Generar reporte </vt:lpstr>
      <vt:lpstr>Encargado envia reporte</vt:lpstr>
      <vt:lpstr>Recibir reporte gerente de ventas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Ingresar a la pagina</dc:title>
  <dc:creator>edinson escobar</dc:creator>
  <cp:lastModifiedBy>Ruben Maza</cp:lastModifiedBy>
  <cp:revision>18</cp:revision>
  <dcterms:created xsi:type="dcterms:W3CDTF">2016-11-06T22:57:19Z</dcterms:created>
  <dcterms:modified xsi:type="dcterms:W3CDTF">2016-11-07T03:16:04Z</dcterms:modified>
</cp:coreProperties>
</file>