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3" r:id="rId14"/>
    <p:sldId id="274" r:id="rId15"/>
    <p:sldId id="270" r:id="rId16"/>
    <p:sldId id="272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Realizar pedido</a:t>
            </a:r>
            <a:endParaRPr lang="es-VE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84784"/>
            <a:ext cx="3962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notificación de existencia completa de productos</a:t>
            </a:r>
            <a:endParaRPr lang="es-V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3933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2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Notificar existencia incompleta del producto encargado del almacén </a:t>
            </a:r>
            <a:endParaRPr lang="es-V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8766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3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notificación de </a:t>
            </a:r>
            <a:r>
              <a:rPr lang="es-VE" dirty="0"/>
              <a:t>existencia </a:t>
            </a:r>
            <a:r>
              <a:rPr lang="es-VE" dirty="0" smtClean="0"/>
              <a:t>incompleta </a:t>
            </a:r>
            <a:r>
              <a:rPr lang="es-VE" dirty="0"/>
              <a:t>de los </a:t>
            </a:r>
            <a:r>
              <a:rPr lang="es-VE" dirty="0" smtClean="0"/>
              <a:t>productos gerente</a:t>
            </a:r>
            <a:endParaRPr lang="es-VE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205831"/>
            <a:ext cx="3943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7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/>
              <a:t>Notificar existencia incompleta del producto </a:t>
            </a:r>
            <a:r>
              <a:rPr lang="es-VE" dirty="0" smtClean="0"/>
              <a:t>encargado departamento de ventas</a:t>
            </a:r>
            <a:endParaRPr lang="es-V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8766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Recibir notificación de existencia incompleta de los productos </a:t>
            </a:r>
            <a:r>
              <a:rPr lang="es-VE" dirty="0" smtClean="0"/>
              <a:t>cliente</a:t>
            </a:r>
            <a:endParaRPr lang="es-VE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943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3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Desea continuar con su compra</a:t>
            </a:r>
            <a:endParaRPr lang="es-VE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3819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3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Enviar cancelación de pedido</a:t>
            </a:r>
            <a:endParaRPr lang="es-VE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9433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33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Recibir </a:t>
            </a:r>
            <a:r>
              <a:rPr lang="es-VE" dirty="0"/>
              <a:t>cancelación de pedido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03" y="1412776"/>
            <a:ext cx="39433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2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Notificar Continuación de la compra</a:t>
            </a:r>
            <a:endParaRPr lang="es-VE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9528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8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notificación de continuación de compra</a:t>
            </a:r>
            <a:endParaRPr lang="es-VE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72816"/>
            <a:ext cx="3962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Enviar pedido cliente de compañía</a:t>
            </a:r>
            <a:endParaRPr lang="es-V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6958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14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Actualizar orden de compra</a:t>
            </a:r>
            <a:endParaRPr lang="es-VE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77256"/>
            <a:ext cx="39624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0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Enviar información requerida para enviar los productos</a:t>
            </a:r>
            <a:endParaRPr lang="es-V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9433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2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Recibir información requerida para recibir el producto</a:t>
            </a:r>
            <a:endParaRPr lang="es-V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3924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4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Ingresar a la pagina de compras</a:t>
            </a:r>
            <a:endParaRPr lang="es-VE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9433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26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Portal muestra productos</a:t>
            </a:r>
            <a:endParaRPr lang="es-V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728788"/>
            <a:ext cx="38957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24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Iniciar sesión </a:t>
            </a:r>
            <a:endParaRPr lang="es-VE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9624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0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Registrarse en la pagina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76" y="1628800"/>
            <a:ext cx="4210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277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Realizar pedido</a:t>
            </a:r>
            <a:endParaRPr lang="es-VE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762125"/>
            <a:ext cx="39528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06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Metodos</a:t>
            </a:r>
            <a:r>
              <a:rPr lang="es-VE" dirty="0" smtClean="0"/>
              <a:t> de pago y dirección </a:t>
            </a:r>
            <a:endParaRPr lang="es-VE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9528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30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Tipo de </a:t>
            </a:r>
            <a:r>
              <a:rPr lang="es-VE" dirty="0" err="1" smtClean="0"/>
              <a:t>envio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396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pedido coordinador de ventas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556792"/>
            <a:ext cx="47339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Requerimiento de </a:t>
            </a:r>
            <a:r>
              <a:rPr lang="es-VE" dirty="0"/>
              <a:t>existencia </a:t>
            </a:r>
            <a:r>
              <a:rPr lang="es-VE" dirty="0" smtClean="0"/>
              <a:t>de productos </a:t>
            </a:r>
            <a:r>
              <a:rPr lang="es-VE" dirty="0"/>
              <a:t/>
            </a:r>
            <a:br>
              <a:rPr lang="es-VE" dirty="0"/>
            </a:b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628800"/>
            <a:ext cx="4533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requerimientos de existencia de productos</a:t>
            </a:r>
            <a:endParaRPr lang="es-V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4958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1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Confirma disponibilidad de pedido</a:t>
            </a:r>
            <a:endParaRPr lang="es-V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101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7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Estado de disponibilidad del producto</a:t>
            </a:r>
            <a:endParaRPr lang="es-V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0005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64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Recibir notificación de disponibilidad del producto</a:t>
            </a:r>
            <a:endParaRPr lang="es-V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4019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4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Notificar existencia completa de los productos</a:t>
            </a:r>
            <a:endParaRPr lang="es-V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29644"/>
            <a:ext cx="3924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6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</Words>
  <Application>Microsoft Office PowerPoint</Application>
  <PresentationFormat>Presentación en pantalla (4:3)</PresentationFormat>
  <Paragraphs>29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Realizar pedido</vt:lpstr>
      <vt:lpstr>Enviar pedido cliente de compañía</vt:lpstr>
      <vt:lpstr>Recibir pedido coordinador de ventas</vt:lpstr>
      <vt:lpstr>Requerimiento de existencia de productos  </vt:lpstr>
      <vt:lpstr>Recibir requerimientos de existencia de productos</vt:lpstr>
      <vt:lpstr>Confirma disponibilidad de pedido</vt:lpstr>
      <vt:lpstr>Estado de disponibilidad del producto</vt:lpstr>
      <vt:lpstr>Recibir notificación de disponibilidad del producto</vt:lpstr>
      <vt:lpstr>Notificar existencia completa de los productos</vt:lpstr>
      <vt:lpstr>Recibir notificación de existencia completa de productos</vt:lpstr>
      <vt:lpstr>Notificar existencia incompleta del producto encargado del almacén </vt:lpstr>
      <vt:lpstr>Recibir notificación de existencia incompleta de los productos gerente</vt:lpstr>
      <vt:lpstr>Notificar existencia incompleta del producto encargado departamento de ventas</vt:lpstr>
      <vt:lpstr>Recibir notificación de existencia incompleta de los productos cliente</vt:lpstr>
      <vt:lpstr>Desea continuar con su compra</vt:lpstr>
      <vt:lpstr>Enviar cancelación de pedido</vt:lpstr>
      <vt:lpstr>Recibir cancelación de pedido</vt:lpstr>
      <vt:lpstr>Notificar Continuación de la compra</vt:lpstr>
      <vt:lpstr>Recibir notificación de continuación de compra</vt:lpstr>
      <vt:lpstr>Actualizar orden de compra</vt:lpstr>
      <vt:lpstr>Enviar información requerida para enviar los productos</vt:lpstr>
      <vt:lpstr>Recibir información requerida para recibir el producto</vt:lpstr>
      <vt:lpstr>Ingresar a la pagina de compras</vt:lpstr>
      <vt:lpstr>Portal muestra productos</vt:lpstr>
      <vt:lpstr>Iniciar sesión </vt:lpstr>
      <vt:lpstr>Registrarse en la pagina</vt:lpstr>
      <vt:lpstr>Realizar pedido</vt:lpstr>
      <vt:lpstr>Metodos de pago y dirección </vt:lpstr>
      <vt:lpstr>Tipo de envio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Catálogos de productos</dc:title>
  <dc:creator>edinson escobar</dc:creator>
  <cp:lastModifiedBy>edinson escobar</cp:lastModifiedBy>
  <cp:revision>10</cp:revision>
  <dcterms:created xsi:type="dcterms:W3CDTF">2016-11-06T22:57:19Z</dcterms:created>
  <dcterms:modified xsi:type="dcterms:W3CDTF">2016-11-07T03:26:30Z</dcterms:modified>
</cp:coreProperties>
</file>