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3" r:id="rId2"/>
  </p:sldMasterIdLst>
  <p:notesMasterIdLst>
    <p:notesMasterId r:id="rId7"/>
  </p:notesMasterIdLst>
  <p:handoutMasterIdLst>
    <p:handoutMasterId r:id="rId8"/>
  </p:handoutMasterIdLst>
  <p:sldIdLst>
    <p:sldId id="630" r:id="rId3"/>
    <p:sldId id="791" r:id="rId4"/>
    <p:sldId id="793" r:id="rId5"/>
    <p:sldId id="795" r:id="rId6"/>
  </p:sldIdLst>
  <p:sldSz cx="9144000" cy="6858000" type="screen4x3"/>
  <p:notesSz cx="6950075" cy="9236075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FF"/>
    <a:srgbClr val="007FFE"/>
    <a:srgbClr val="3399FF"/>
    <a:srgbClr val="0000CC"/>
    <a:srgbClr val="009900"/>
    <a:srgbClr val="008000"/>
    <a:srgbClr val="D4F4D0"/>
    <a:srgbClr val="00FF00"/>
    <a:srgbClr val="54B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3" autoAdjust="0"/>
    <p:restoredTop sz="94434" autoAdjust="0"/>
  </p:normalViewPr>
  <p:slideViewPr>
    <p:cSldViewPr snapToGrid="0">
      <p:cViewPr>
        <p:scale>
          <a:sx n="70" d="100"/>
          <a:sy n="70" d="100"/>
        </p:scale>
        <p:origin x="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08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pinturas\pintur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pinturas\pintur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pinturas\pintur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pinturas\pintura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fabricantes!$C$1</c:f>
              <c:strCache>
                <c:ptCount val="1"/>
                <c:pt idx="0">
                  <c:v>Number of plants per state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fabricantes!$B$2:$B$13</c:f>
              <c:strCache>
                <c:ptCount val="12"/>
                <c:pt idx="0">
                  <c:v>Edo. Mex</c:v>
                </c:pt>
                <c:pt idx="1">
                  <c:v>Nuevo León</c:v>
                </c:pt>
                <c:pt idx="2">
                  <c:v>Jalisco</c:v>
                </c:pt>
                <c:pt idx="3">
                  <c:v>cdmx</c:v>
                </c:pt>
                <c:pt idx="4">
                  <c:v>Guanajuato</c:v>
                </c:pt>
                <c:pt idx="5">
                  <c:v>Puebla</c:v>
                </c:pt>
                <c:pt idx="6">
                  <c:v>Queretaro</c:v>
                </c:pt>
                <c:pt idx="7">
                  <c:v>San Luis potosí</c:v>
                </c:pt>
                <c:pt idx="8">
                  <c:v>Chihuahhua</c:v>
                </c:pt>
                <c:pt idx="9">
                  <c:v>Yucatan</c:v>
                </c:pt>
                <c:pt idx="10">
                  <c:v>Hidalgo</c:v>
                </c:pt>
                <c:pt idx="11">
                  <c:v>Michoacan</c:v>
                </c:pt>
              </c:strCache>
            </c:strRef>
          </c:cat>
          <c:val>
            <c:numRef>
              <c:f>fabricantes!$C$2:$C$13</c:f>
              <c:numCache>
                <c:formatCode>General</c:formatCode>
                <c:ptCount val="12"/>
                <c:pt idx="0">
                  <c:v>40</c:v>
                </c:pt>
                <c:pt idx="1">
                  <c:v>39</c:v>
                </c:pt>
                <c:pt idx="2">
                  <c:v>31</c:v>
                </c:pt>
                <c:pt idx="3">
                  <c:v>30</c:v>
                </c:pt>
                <c:pt idx="4">
                  <c:v>10</c:v>
                </c:pt>
                <c:pt idx="5">
                  <c:v>8</c:v>
                </c:pt>
                <c:pt idx="6">
                  <c:v>6</c:v>
                </c:pt>
                <c:pt idx="7">
                  <c:v>6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'market size'!$B$1</c:f>
              <c:strCache>
                <c:ptCount val="1"/>
                <c:pt idx="0">
                  <c:v>Market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'market size'!$B$2:$B$5</c:f>
              <c:strCache>
                <c:ptCount val="4"/>
                <c:pt idx="0">
                  <c:v>Architectonic</c:v>
                </c:pt>
                <c:pt idx="1">
                  <c:v>Original Equipment Manufacture</c:v>
                </c:pt>
                <c:pt idx="2">
                  <c:v>Special purpose</c:v>
                </c:pt>
                <c:pt idx="3">
                  <c:v>Solvent based</c:v>
                </c:pt>
              </c:strCache>
            </c:strRef>
          </c:cat>
          <c:val>
            <c:numRef>
              <c:f>'market size'!$D$2:$D$5</c:f>
              <c:numCache>
                <c:formatCode>_(* #,##0.00_);_(* \(#,##0.00\);_(* "-"??_);_(@_)</c:formatCode>
                <c:ptCount val="4"/>
                <c:pt idx="0">
                  <c:v>593.66800000000001</c:v>
                </c:pt>
                <c:pt idx="1">
                  <c:v>239.97300000000001</c:v>
                </c:pt>
                <c:pt idx="2">
                  <c:v>92.903999999999996</c:v>
                </c:pt>
                <c:pt idx="3">
                  <c:v>88.924999999999997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aditivos!$H$2</c:f>
              <c:strCache>
                <c:ptCount val="1"/>
                <c:pt idx="0">
                  <c:v>Dispersants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aditivos!$G$4:$G$7</c:f>
              <c:strCache>
                <c:ptCount val="4"/>
                <c:pt idx="0">
                  <c:v>Elementis</c:v>
                </c:pt>
                <c:pt idx="1">
                  <c:v>Dow</c:v>
                </c:pt>
                <c:pt idx="2">
                  <c:v>BYK</c:v>
                </c:pt>
                <c:pt idx="3">
                  <c:v>Others</c:v>
                </c:pt>
              </c:strCache>
            </c:strRef>
          </c:cat>
          <c:val>
            <c:numRef>
              <c:f>aditivos!$J$4:$J$7</c:f>
              <c:numCache>
                <c:formatCode>General</c:formatCode>
                <c:ptCount val="4"/>
                <c:pt idx="0">
                  <c:v>792</c:v>
                </c:pt>
                <c:pt idx="1">
                  <c:v>936</c:v>
                </c:pt>
                <c:pt idx="2">
                  <c:v>720</c:v>
                </c:pt>
                <c:pt idx="3">
                  <c:v>1152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aditivos!$K$2</c:f>
              <c:strCache>
                <c:ptCount val="1"/>
                <c:pt idx="0">
                  <c:v>Wetting agents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aditivos!$G$4:$G$7</c:f>
              <c:strCache>
                <c:ptCount val="4"/>
                <c:pt idx="0">
                  <c:v>Elementis</c:v>
                </c:pt>
                <c:pt idx="1">
                  <c:v>Dow</c:v>
                </c:pt>
                <c:pt idx="2">
                  <c:v>BYK</c:v>
                </c:pt>
                <c:pt idx="3">
                  <c:v>Others</c:v>
                </c:pt>
              </c:strCache>
            </c:strRef>
          </c:cat>
          <c:val>
            <c:numRef>
              <c:f>aditivos!$M$4:$M$7</c:f>
              <c:numCache>
                <c:formatCode>General</c:formatCode>
                <c:ptCount val="4"/>
                <c:pt idx="0">
                  <c:v>240</c:v>
                </c:pt>
                <c:pt idx="1">
                  <c:v>300</c:v>
                </c:pt>
                <c:pt idx="2">
                  <c:v>300</c:v>
                </c:pt>
                <c:pt idx="3">
                  <c:v>360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3C7FF7-BD92-494C-BA6F-BD869F187EAC}" type="doc">
      <dgm:prSet loTypeId="urn:microsoft.com/office/officeart/2005/8/layout/hierarchy6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0552BC-E5C0-4585-937F-30011A9927DE}">
      <dgm:prSet phldrT="[Texto]"/>
      <dgm:spPr/>
      <dgm:t>
        <a:bodyPr/>
        <a:lstStyle/>
        <a:p>
          <a:r>
            <a:rPr lang="en-US" noProof="0" dirty="0" smtClean="0"/>
            <a:t>Waterborne</a:t>
          </a:r>
          <a:r>
            <a:rPr lang="en-US" dirty="0" smtClean="0"/>
            <a:t> Paints</a:t>
          </a:r>
          <a:endParaRPr lang="en-US" dirty="0"/>
        </a:p>
      </dgm:t>
    </dgm:pt>
    <dgm:pt modelId="{2AE8E021-954D-451D-B9DF-3907A4F9B10F}" type="parTrans" cxnId="{DFDBF5E9-D4CD-4C98-AB25-B00E3E35637E}">
      <dgm:prSet/>
      <dgm:spPr/>
      <dgm:t>
        <a:bodyPr/>
        <a:lstStyle/>
        <a:p>
          <a:endParaRPr lang="en-US" dirty="0"/>
        </a:p>
      </dgm:t>
    </dgm:pt>
    <dgm:pt modelId="{204762D9-CA4E-4476-A657-1A2B9615BA4B}" type="sibTrans" cxnId="{DFDBF5E9-D4CD-4C98-AB25-B00E3E35637E}">
      <dgm:prSet/>
      <dgm:spPr/>
      <dgm:t>
        <a:bodyPr/>
        <a:lstStyle/>
        <a:p>
          <a:endParaRPr lang="en-US" dirty="0"/>
        </a:p>
      </dgm:t>
    </dgm:pt>
    <dgm:pt modelId="{4D308803-58EF-4300-AAEF-3BA3253CED15}">
      <dgm:prSet phldrT="[Texto]"/>
      <dgm:spPr/>
      <dgm:t>
        <a:bodyPr/>
        <a:lstStyle/>
        <a:p>
          <a:r>
            <a:rPr lang="en-US" dirty="0" err="1" smtClean="0"/>
            <a:t>Polyacrylated</a:t>
          </a:r>
          <a:r>
            <a:rPr lang="en-US" dirty="0" smtClean="0"/>
            <a:t> based Dispersants</a:t>
          </a:r>
          <a:endParaRPr lang="en-US" dirty="0"/>
        </a:p>
      </dgm:t>
    </dgm:pt>
    <dgm:pt modelId="{2A38C6B6-089A-482C-8F8F-3EC5987E7FD2}" type="parTrans" cxnId="{CFBBE600-1D30-47D2-AB3C-D8A9AC52F2FF}">
      <dgm:prSet/>
      <dgm:spPr/>
      <dgm:t>
        <a:bodyPr/>
        <a:lstStyle/>
        <a:p>
          <a:endParaRPr lang="en-US" dirty="0"/>
        </a:p>
      </dgm:t>
    </dgm:pt>
    <dgm:pt modelId="{5B655D78-54EA-471E-8153-625A8B77B746}" type="sibTrans" cxnId="{CFBBE600-1D30-47D2-AB3C-D8A9AC52F2FF}">
      <dgm:prSet/>
      <dgm:spPr/>
      <dgm:t>
        <a:bodyPr/>
        <a:lstStyle/>
        <a:p>
          <a:endParaRPr lang="en-US" dirty="0"/>
        </a:p>
      </dgm:t>
    </dgm:pt>
    <dgm:pt modelId="{D2382148-A132-471C-BA4F-57E0CF0103F3}">
      <dgm:prSet phldrT="[Texto]"/>
      <dgm:spPr/>
      <dgm:t>
        <a:bodyPr/>
        <a:lstStyle/>
        <a:p>
          <a:r>
            <a:rPr lang="en-US" dirty="0" smtClean="0"/>
            <a:t>Ammonium Salt</a:t>
          </a:r>
          <a:endParaRPr lang="en-US" dirty="0"/>
        </a:p>
      </dgm:t>
    </dgm:pt>
    <dgm:pt modelId="{32DCD69A-DC6F-4B31-8AF8-3B649914C299}" type="parTrans" cxnId="{A7570DDF-1AEB-49D0-BD1E-4287A2E88E8B}">
      <dgm:prSet/>
      <dgm:spPr/>
      <dgm:t>
        <a:bodyPr/>
        <a:lstStyle/>
        <a:p>
          <a:endParaRPr lang="en-US" dirty="0"/>
        </a:p>
      </dgm:t>
    </dgm:pt>
    <dgm:pt modelId="{114401FD-1EFA-4577-B273-5B448E9B1939}" type="sibTrans" cxnId="{A7570DDF-1AEB-49D0-BD1E-4287A2E88E8B}">
      <dgm:prSet/>
      <dgm:spPr/>
      <dgm:t>
        <a:bodyPr/>
        <a:lstStyle/>
        <a:p>
          <a:endParaRPr lang="en-US" dirty="0"/>
        </a:p>
      </dgm:t>
    </dgm:pt>
    <dgm:pt modelId="{4329DBEE-29FB-475A-93F0-0F75A2F02949}">
      <dgm:prSet phldrT="[Texto]"/>
      <dgm:spPr/>
      <dgm:t>
        <a:bodyPr/>
        <a:lstStyle/>
        <a:p>
          <a:r>
            <a:rPr lang="en-US" dirty="0" smtClean="0"/>
            <a:t>Sodium Salt</a:t>
          </a:r>
          <a:endParaRPr lang="en-US" dirty="0"/>
        </a:p>
      </dgm:t>
    </dgm:pt>
    <dgm:pt modelId="{50F59AAA-A7F8-4BBA-BA6B-1C161A8D3739}" type="parTrans" cxnId="{C50D293B-568B-4C8B-8F94-F8C21CBF448F}">
      <dgm:prSet/>
      <dgm:spPr/>
      <dgm:t>
        <a:bodyPr/>
        <a:lstStyle/>
        <a:p>
          <a:endParaRPr lang="en-US" dirty="0"/>
        </a:p>
      </dgm:t>
    </dgm:pt>
    <dgm:pt modelId="{489809A1-49C6-4F8F-AA80-ED37B24B394C}" type="sibTrans" cxnId="{C50D293B-568B-4C8B-8F94-F8C21CBF448F}">
      <dgm:prSet/>
      <dgm:spPr/>
      <dgm:t>
        <a:bodyPr/>
        <a:lstStyle/>
        <a:p>
          <a:endParaRPr lang="en-US" dirty="0"/>
        </a:p>
      </dgm:t>
    </dgm:pt>
    <dgm:pt modelId="{CD768C39-37F8-4C2F-9D9F-E5DF63AFBC0A}">
      <dgm:prSet phldrT="[Texto]"/>
      <dgm:spPr/>
      <dgm:t>
        <a:bodyPr/>
        <a:lstStyle/>
        <a:p>
          <a:r>
            <a:rPr lang="en-US" dirty="0" smtClean="0"/>
            <a:t>Anionic Wetting Agent</a:t>
          </a:r>
          <a:endParaRPr lang="en-US" dirty="0"/>
        </a:p>
      </dgm:t>
    </dgm:pt>
    <dgm:pt modelId="{20BDE4B7-9BE4-4A86-A299-2DB2AEBCCC8C}" type="parTrans" cxnId="{4860F281-A845-4EF6-A3F9-AB59BDA44307}">
      <dgm:prSet/>
      <dgm:spPr/>
      <dgm:t>
        <a:bodyPr/>
        <a:lstStyle/>
        <a:p>
          <a:endParaRPr lang="en-US" dirty="0"/>
        </a:p>
      </dgm:t>
    </dgm:pt>
    <dgm:pt modelId="{B9EC9F3D-B072-4D0A-BD53-32EC96DBC5CB}" type="sibTrans" cxnId="{4860F281-A845-4EF6-A3F9-AB59BDA44307}">
      <dgm:prSet/>
      <dgm:spPr/>
      <dgm:t>
        <a:bodyPr/>
        <a:lstStyle/>
        <a:p>
          <a:endParaRPr lang="en-US" dirty="0"/>
        </a:p>
      </dgm:t>
    </dgm:pt>
    <dgm:pt modelId="{B0810F71-4C5E-4480-9C15-9253CBFA0E6C}">
      <dgm:prSet phldrT="[Texto]"/>
      <dgm:spPr/>
      <dgm:t>
        <a:bodyPr/>
        <a:lstStyle/>
        <a:p>
          <a:r>
            <a:rPr lang="en-US" dirty="0" smtClean="0"/>
            <a:t>Alkyl Phenol Based</a:t>
          </a:r>
          <a:endParaRPr lang="en-US" dirty="0"/>
        </a:p>
      </dgm:t>
    </dgm:pt>
    <dgm:pt modelId="{6B331611-4F5E-4875-82BA-E8B7A6BBA2F4}" type="parTrans" cxnId="{63FFCB24-C02A-4C72-8AA9-DCA91B8B0504}">
      <dgm:prSet/>
      <dgm:spPr/>
      <dgm:t>
        <a:bodyPr/>
        <a:lstStyle/>
        <a:p>
          <a:endParaRPr lang="en-US" dirty="0"/>
        </a:p>
      </dgm:t>
    </dgm:pt>
    <dgm:pt modelId="{24F69EA2-C81B-45B8-B75B-9552E61BBF77}" type="sibTrans" cxnId="{63FFCB24-C02A-4C72-8AA9-DCA91B8B0504}">
      <dgm:prSet/>
      <dgm:spPr/>
      <dgm:t>
        <a:bodyPr/>
        <a:lstStyle/>
        <a:p>
          <a:endParaRPr lang="en-US" dirty="0"/>
        </a:p>
      </dgm:t>
    </dgm:pt>
    <dgm:pt modelId="{9A86AB5B-8843-4BCE-927C-99F74E86D3B8}">
      <dgm:prSet phldrT="[Texto]"/>
      <dgm:spPr/>
      <dgm:t>
        <a:bodyPr/>
        <a:lstStyle/>
        <a:p>
          <a:r>
            <a:rPr lang="en-US" dirty="0" smtClean="0"/>
            <a:t>Nonionic Wetting Agents</a:t>
          </a:r>
          <a:endParaRPr lang="en-US" dirty="0"/>
        </a:p>
      </dgm:t>
    </dgm:pt>
    <dgm:pt modelId="{6FDE96BB-8605-4D9B-8D36-647DE90B1E3D}" type="parTrans" cxnId="{D4B641DE-8A2B-429C-8E16-27F15904EE64}">
      <dgm:prSet/>
      <dgm:spPr/>
      <dgm:t>
        <a:bodyPr/>
        <a:lstStyle/>
        <a:p>
          <a:endParaRPr lang="en-US" dirty="0"/>
        </a:p>
      </dgm:t>
    </dgm:pt>
    <dgm:pt modelId="{041BBFCB-D5B5-4C53-B7DF-E4034754811D}" type="sibTrans" cxnId="{D4B641DE-8A2B-429C-8E16-27F15904EE64}">
      <dgm:prSet/>
      <dgm:spPr/>
      <dgm:t>
        <a:bodyPr/>
        <a:lstStyle/>
        <a:p>
          <a:endParaRPr lang="en-US" dirty="0"/>
        </a:p>
      </dgm:t>
    </dgm:pt>
    <dgm:pt modelId="{FE9A3532-6D58-44CF-9ECE-9691246FAEF8}">
      <dgm:prSet phldrT="[Texto]"/>
      <dgm:spPr/>
      <dgm:t>
        <a:bodyPr/>
        <a:lstStyle/>
        <a:p>
          <a:r>
            <a:rPr lang="en-US" dirty="0" smtClean="0"/>
            <a:t>Alkyl Phenol Based</a:t>
          </a:r>
          <a:endParaRPr lang="en-US" dirty="0"/>
        </a:p>
      </dgm:t>
    </dgm:pt>
    <dgm:pt modelId="{4AD6D5AD-78E8-44CD-A65C-FD1166965D66}" type="parTrans" cxnId="{EF144F94-DC95-4D95-A067-7EF14769303C}">
      <dgm:prSet/>
      <dgm:spPr/>
      <dgm:t>
        <a:bodyPr/>
        <a:lstStyle/>
        <a:p>
          <a:endParaRPr lang="en-US" dirty="0"/>
        </a:p>
      </dgm:t>
    </dgm:pt>
    <dgm:pt modelId="{34D00B95-70C4-426E-ACBF-5D195E6525CE}" type="sibTrans" cxnId="{EF144F94-DC95-4D95-A067-7EF14769303C}">
      <dgm:prSet/>
      <dgm:spPr/>
      <dgm:t>
        <a:bodyPr/>
        <a:lstStyle/>
        <a:p>
          <a:endParaRPr lang="en-US" dirty="0"/>
        </a:p>
      </dgm:t>
    </dgm:pt>
    <dgm:pt modelId="{DC770B42-5333-4581-9730-2EBDEEA48357}">
      <dgm:prSet phldrT="[Texto]"/>
      <dgm:spPr/>
      <dgm:t>
        <a:bodyPr/>
        <a:lstStyle/>
        <a:p>
          <a:r>
            <a:rPr lang="en-US" dirty="0" smtClean="0"/>
            <a:t>Alkyl Phenol Free</a:t>
          </a:r>
          <a:endParaRPr lang="en-US" dirty="0"/>
        </a:p>
      </dgm:t>
    </dgm:pt>
    <dgm:pt modelId="{0A3339D6-2E74-49C9-ADF7-EC75EAD2D437}" type="parTrans" cxnId="{C22EB1C3-04C1-447D-B637-D373AFB96803}">
      <dgm:prSet/>
      <dgm:spPr/>
      <dgm:t>
        <a:bodyPr/>
        <a:lstStyle/>
        <a:p>
          <a:endParaRPr lang="en-US" dirty="0"/>
        </a:p>
      </dgm:t>
    </dgm:pt>
    <dgm:pt modelId="{17B6B5EE-F874-4DB5-8681-603BF0CC0B5E}" type="sibTrans" cxnId="{C22EB1C3-04C1-447D-B637-D373AFB96803}">
      <dgm:prSet/>
      <dgm:spPr/>
      <dgm:t>
        <a:bodyPr/>
        <a:lstStyle/>
        <a:p>
          <a:endParaRPr lang="en-US" dirty="0"/>
        </a:p>
      </dgm:t>
    </dgm:pt>
    <dgm:pt modelId="{6D643228-F7B9-465D-B3EE-D7181C20E25B}">
      <dgm:prSet phldrT="[Texto]"/>
      <dgm:spPr>
        <a:gradFill rotWithShape="0">
          <a:gsLst>
            <a:gs pos="34510">
              <a:srgbClr val="B7B7FB"/>
            </a:gs>
            <a:gs pos="0">
              <a:srgbClr val="FFFF00"/>
            </a:gs>
            <a:gs pos="100000">
              <a:srgbClr val="FFFF00"/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</a:gradFill>
      </dgm:spPr>
      <dgm:t>
        <a:bodyPr/>
        <a:lstStyle/>
        <a:p>
          <a:r>
            <a:rPr lang="en-US" dirty="0" smtClean="0"/>
            <a:t>Market Mainstream</a:t>
          </a:r>
          <a:endParaRPr lang="en-US" dirty="0"/>
        </a:p>
      </dgm:t>
    </dgm:pt>
    <dgm:pt modelId="{D25B8C3E-DA5D-4C14-84F1-5A2FFD11CB95}" type="parTrans" cxnId="{4C1C1B22-4E33-430F-91CE-8C8868C5E00E}">
      <dgm:prSet/>
      <dgm:spPr/>
      <dgm:t>
        <a:bodyPr/>
        <a:lstStyle/>
        <a:p>
          <a:endParaRPr lang="en-US" dirty="0"/>
        </a:p>
      </dgm:t>
    </dgm:pt>
    <dgm:pt modelId="{F0D83E31-143D-42A4-A369-6D2A266FDE48}" type="sibTrans" cxnId="{4C1C1B22-4E33-430F-91CE-8C8868C5E00E}">
      <dgm:prSet/>
      <dgm:spPr/>
      <dgm:t>
        <a:bodyPr/>
        <a:lstStyle/>
        <a:p>
          <a:endParaRPr lang="en-US" dirty="0"/>
        </a:p>
      </dgm:t>
    </dgm:pt>
    <dgm:pt modelId="{723DC6CB-1087-43E7-AE87-57597DC092DE}" type="pres">
      <dgm:prSet presAssocID="{A13C7FF7-BD92-494C-BA6F-BD869F187EA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2CF9DA-892F-4DCC-A4FC-E0712535822D}" type="pres">
      <dgm:prSet presAssocID="{A13C7FF7-BD92-494C-BA6F-BD869F187EAC}" presName="hierFlow" presStyleCnt="0"/>
      <dgm:spPr/>
    </dgm:pt>
    <dgm:pt modelId="{F2746855-F544-4C91-BA43-C302437EBA6E}" type="pres">
      <dgm:prSet presAssocID="{A13C7FF7-BD92-494C-BA6F-BD869F187EA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017EEC2-69E6-4CF0-931F-8147A5169459}" type="pres">
      <dgm:prSet presAssocID="{1E0552BC-E5C0-4585-937F-30011A9927DE}" presName="Name14" presStyleCnt="0"/>
      <dgm:spPr/>
    </dgm:pt>
    <dgm:pt modelId="{3A90DCF2-12E7-4BED-8AFB-2A33779EC20B}" type="pres">
      <dgm:prSet presAssocID="{1E0552BC-E5C0-4585-937F-30011A9927DE}" presName="level1Shape" presStyleLbl="node0" presStyleIdx="0" presStyleCnt="1">
        <dgm:presLayoutVars>
          <dgm:chPref val="3"/>
        </dgm:presLayoutVars>
      </dgm:prSet>
      <dgm:spPr/>
    </dgm:pt>
    <dgm:pt modelId="{225D976B-F244-4370-8D4B-22F9A0177326}" type="pres">
      <dgm:prSet presAssocID="{1E0552BC-E5C0-4585-937F-30011A9927DE}" presName="hierChild2" presStyleCnt="0"/>
      <dgm:spPr/>
    </dgm:pt>
    <dgm:pt modelId="{565E4EDE-C199-4FE5-AA94-04CF32CCBC19}" type="pres">
      <dgm:prSet presAssocID="{2A38C6B6-089A-482C-8F8F-3EC5987E7FD2}" presName="Name19" presStyleLbl="parChTrans1D2" presStyleIdx="0" presStyleCnt="3"/>
      <dgm:spPr/>
    </dgm:pt>
    <dgm:pt modelId="{8EE55D0D-E479-4203-83DC-A4D1D2744419}" type="pres">
      <dgm:prSet presAssocID="{4D308803-58EF-4300-AAEF-3BA3253CED15}" presName="Name21" presStyleCnt="0"/>
      <dgm:spPr/>
    </dgm:pt>
    <dgm:pt modelId="{3601C769-A417-4B55-92F7-BB2CE2674A3B}" type="pres">
      <dgm:prSet presAssocID="{4D308803-58EF-4300-AAEF-3BA3253CED15}" presName="level2Shape" presStyleLbl="node2" presStyleIdx="0" presStyleCnt="3"/>
      <dgm:spPr/>
    </dgm:pt>
    <dgm:pt modelId="{D2BD214C-5189-469F-8CB6-6C049323B0E3}" type="pres">
      <dgm:prSet presAssocID="{4D308803-58EF-4300-AAEF-3BA3253CED15}" presName="hierChild3" presStyleCnt="0"/>
      <dgm:spPr/>
    </dgm:pt>
    <dgm:pt modelId="{0C4F8A8E-F129-48E0-B14B-D1092EC8DF9B}" type="pres">
      <dgm:prSet presAssocID="{32DCD69A-DC6F-4B31-8AF8-3B649914C299}" presName="Name19" presStyleLbl="parChTrans1D3" presStyleIdx="0" presStyleCnt="5"/>
      <dgm:spPr/>
    </dgm:pt>
    <dgm:pt modelId="{4FDA1612-A45F-4586-A249-8D1AF22D7996}" type="pres">
      <dgm:prSet presAssocID="{D2382148-A132-471C-BA4F-57E0CF0103F3}" presName="Name21" presStyleCnt="0"/>
      <dgm:spPr/>
    </dgm:pt>
    <dgm:pt modelId="{FA141581-CC6E-43AB-BC2A-FF2021010071}" type="pres">
      <dgm:prSet presAssocID="{D2382148-A132-471C-BA4F-57E0CF0103F3}" presName="level2Shape" presStyleLbl="node3" presStyleIdx="0" presStyleCnt="5"/>
      <dgm:spPr/>
    </dgm:pt>
    <dgm:pt modelId="{4A7BC55A-68DC-492D-92F4-38AE2470E780}" type="pres">
      <dgm:prSet presAssocID="{D2382148-A132-471C-BA4F-57E0CF0103F3}" presName="hierChild3" presStyleCnt="0"/>
      <dgm:spPr/>
    </dgm:pt>
    <dgm:pt modelId="{6B8B2C27-385A-4C98-9625-76A28E2046CA}" type="pres">
      <dgm:prSet presAssocID="{50F59AAA-A7F8-4BBA-BA6B-1C161A8D3739}" presName="Name19" presStyleLbl="parChTrans1D3" presStyleIdx="1" presStyleCnt="5"/>
      <dgm:spPr/>
    </dgm:pt>
    <dgm:pt modelId="{7C6BF9BD-6E73-44DF-A29A-96FDF3AD824C}" type="pres">
      <dgm:prSet presAssocID="{4329DBEE-29FB-475A-93F0-0F75A2F02949}" presName="Name21" presStyleCnt="0"/>
      <dgm:spPr/>
    </dgm:pt>
    <dgm:pt modelId="{9A9C5660-B194-4877-A7D6-00C08FFBE5BE}" type="pres">
      <dgm:prSet presAssocID="{4329DBEE-29FB-475A-93F0-0F75A2F02949}" presName="level2Shape" presStyleLbl="node3" presStyleIdx="1" presStyleCnt="5"/>
      <dgm:spPr/>
    </dgm:pt>
    <dgm:pt modelId="{56CFFD18-C4DF-45F8-8F53-D3D8EF522BA2}" type="pres">
      <dgm:prSet presAssocID="{4329DBEE-29FB-475A-93F0-0F75A2F02949}" presName="hierChild3" presStyleCnt="0"/>
      <dgm:spPr/>
    </dgm:pt>
    <dgm:pt modelId="{27E7B630-11BA-4F5C-8BDB-64BA6E702CAE}" type="pres">
      <dgm:prSet presAssocID="{D25B8C3E-DA5D-4C14-84F1-5A2FFD11CB95}" presName="Name19" presStyleLbl="parChTrans1D4" presStyleIdx="0" presStyleCnt="1"/>
      <dgm:spPr/>
    </dgm:pt>
    <dgm:pt modelId="{65A7A04F-274F-40A8-BFB1-C0F6C7DB2C72}" type="pres">
      <dgm:prSet presAssocID="{6D643228-F7B9-465D-B3EE-D7181C20E25B}" presName="Name21" presStyleCnt="0"/>
      <dgm:spPr/>
    </dgm:pt>
    <dgm:pt modelId="{E0E7ECD5-914C-4F6C-B533-F66234A63532}" type="pres">
      <dgm:prSet presAssocID="{6D643228-F7B9-465D-B3EE-D7181C20E25B}" presName="level2Shape" presStyleLbl="node4" presStyleIdx="0" presStyleCnt="1"/>
      <dgm:spPr/>
    </dgm:pt>
    <dgm:pt modelId="{A40C23AD-20D1-4ACC-99AE-346F7291F92C}" type="pres">
      <dgm:prSet presAssocID="{6D643228-F7B9-465D-B3EE-D7181C20E25B}" presName="hierChild3" presStyleCnt="0"/>
      <dgm:spPr/>
    </dgm:pt>
    <dgm:pt modelId="{BE23DE56-1A2F-4AB7-AC85-978FAC1BF9C3}" type="pres">
      <dgm:prSet presAssocID="{20BDE4B7-9BE4-4A86-A299-2DB2AEBCCC8C}" presName="Name19" presStyleLbl="parChTrans1D2" presStyleIdx="1" presStyleCnt="3"/>
      <dgm:spPr/>
    </dgm:pt>
    <dgm:pt modelId="{CE680B8D-C3B0-49E9-BD76-F755B0C272C3}" type="pres">
      <dgm:prSet presAssocID="{CD768C39-37F8-4C2F-9D9F-E5DF63AFBC0A}" presName="Name21" presStyleCnt="0"/>
      <dgm:spPr/>
    </dgm:pt>
    <dgm:pt modelId="{2B0F4838-9FDD-4347-AB6C-81734A1CB9F0}" type="pres">
      <dgm:prSet presAssocID="{CD768C39-37F8-4C2F-9D9F-E5DF63AFBC0A}" presName="level2Shape" presStyleLbl="node2" presStyleIdx="1" presStyleCnt="3"/>
      <dgm:spPr/>
    </dgm:pt>
    <dgm:pt modelId="{1DA09F21-77B5-493C-8CD6-A59C6555E0E2}" type="pres">
      <dgm:prSet presAssocID="{CD768C39-37F8-4C2F-9D9F-E5DF63AFBC0A}" presName="hierChild3" presStyleCnt="0"/>
      <dgm:spPr/>
    </dgm:pt>
    <dgm:pt modelId="{B4DC3610-3F80-4684-8405-8D54FAC82E05}" type="pres">
      <dgm:prSet presAssocID="{6B331611-4F5E-4875-82BA-E8B7A6BBA2F4}" presName="Name19" presStyleLbl="parChTrans1D3" presStyleIdx="2" presStyleCnt="5"/>
      <dgm:spPr/>
    </dgm:pt>
    <dgm:pt modelId="{7C45D99C-F412-4438-B941-7E1060772528}" type="pres">
      <dgm:prSet presAssocID="{B0810F71-4C5E-4480-9C15-9253CBFA0E6C}" presName="Name21" presStyleCnt="0"/>
      <dgm:spPr/>
    </dgm:pt>
    <dgm:pt modelId="{1AC65A4F-7227-47A6-B514-78CB55D72C95}" type="pres">
      <dgm:prSet presAssocID="{B0810F71-4C5E-4480-9C15-9253CBFA0E6C}" presName="level2Shape" presStyleLbl="node3" presStyleIdx="2" presStyleCnt="5"/>
      <dgm:spPr/>
    </dgm:pt>
    <dgm:pt modelId="{F36A363B-291D-491A-95BA-2E38D85E035E}" type="pres">
      <dgm:prSet presAssocID="{B0810F71-4C5E-4480-9C15-9253CBFA0E6C}" presName="hierChild3" presStyleCnt="0"/>
      <dgm:spPr/>
    </dgm:pt>
    <dgm:pt modelId="{7032327F-2701-4E8F-B992-561F99542A3B}" type="pres">
      <dgm:prSet presAssocID="{6FDE96BB-8605-4D9B-8D36-647DE90B1E3D}" presName="Name19" presStyleLbl="parChTrans1D2" presStyleIdx="2" presStyleCnt="3"/>
      <dgm:spPr/>
    </dgm:pt>
    <dgm:pt modelId="{E0FC0AD0-BA4D-4AAA-8BC8-64AE0370F8EF}" type="pres">
      <dgm:prSet presAssocID="{9A86AB5B-8843-4BCE-927C-99F74E86D3B8}" presName="Name21" presStyleCnt="0"/>
      <dgm:spPr/>
    </dgm:pt>
    <dgm:pt modelId="{C92C67E4-A2B4-472F-925B-432CB6585602}" type="pres">
      <dgm:prSet presAssocID="{9A86AB5B-8843-4BCE-927C-99F74E86D3B8}" presName="level2Shape" presStyleLbl="node2" presStyleIdx="2" presStyleCnt="3"/>
      <dgm:spPr/>
    </dgm:pt>
    <dgm:pt modelId="{9DDA4067-02D8-48AF-B54F-4BAF9E782D72}" type="pres">
      <dgm:prSet presAssocID="{9A86AB5B-8843-4BCE-927C-99F74E86D3B8}" presName="hierChild3" presStyleCnt="0"/>
      <dgm:spPr/>
    </dgm:pt>
    <dgm:pt modelId="{BD6F72AB-3EA1-472A-9D27-BAECED4A6E91}" type="pres">
      <dgm:prSet presAssocID="{4AD6D5AD-78E8-44CD-A65C-FD1166965D66}" presName="Name19" presStyleLbl="parChTrans1D3" presStyleIdx="3" presStyleCnt="5"/>
      <dgm:spPr/>
    </dgm:pt>
    <dgm:pt modelId="{6000C1D7-F53D-4F00-AD33-17038FAB9E3F}" type="pres">
      <dgm:prSet presAssocID="{FE9A3532-6D58-44CF-9ECE-9691246FAEF8}" presName="Name21" presStyleCnt="0"/>
      <dgm:spPr/>
    </dgm:pt>
    <dgm:pt modelId="{3A319926-44D0-44CD-8635-1AE133960585}" type="pres">
      <dgm:prSet presAssocID="{FE9A3532-6D58-44CF-9ECE-9691246FAEF8}" presName="level2Shape" presStyleLbl="node3" presStyleIdx="3" presStyleCnt="5"/>
      <dgm:spPr/>
    </dgm:pt>
    <dgm:pt modelId="{BCB5B8D5-327F-4320-AF77-A69A32DEAD02}" type="pres">
      <dgm:prSet presAssocID="{FE9A3532-6D58-44CF-9ECE-9691246FAEF8}" presName="hierChild3" presStyleCnt="0"/>
      <dgm:spPr/>
    </dgm:pt>
    <dgm:pt modelId="{77901FC5-E684-412F-A239-E45C451FC05F}" type="pres">
      <dgm:prSet presAssocID="{0A3339D6-2E74-49C9-ADF7-EC75EAD2D437}" presName="Name19" presStyleLbl="parChTrans1D3" presStyleIdx="4" presStyleCnt="5"/>
      <dgm:spPr/>
    </dgm:pt>
    <dgm:pt modelId="{DCCC62E1-42EB-4272-ABCD-04577B5972D3}" type="pres">
      <dgm:prSet presAssocID="{DC770B42-5333-4581-9730-2EBDEEA48357}" presName="Name21" presStyleCnt="0"/>
      <dgm:spPr/>
    </dgm:pt>
    <dgm:pt modelId="{21750B7D-B6D2-4C39-91C1-D58B65CB69A3}" type="pres">
      <dgm:prSet presAssocID="{DC770B42-5333-4581-9730-2EBDEEA48357}" presName="level2Shape" presStyleLbl="node3" presStyleIdx="4" presStyleCnt="5"/>
      <dgm:spPr/>
    </dgm:pt>
    <dgm:pt modelId="{1FD746F2-8E00-461D-98FD-A7F0E7164AE0}" type="pres">
      <dgm:prSet presAssocID="{DC770B42-5333-4581-9730-2EBDEEA48357}" presName="hierChild3" presStyleCnt="0"/>
      <dgm:spPr/>
    </dgm:pt>
    <dgm:pt modelId="{AFD4331C-BA3B-478F-A654-626DBC2F058E}" type="pres">
      <dgm:prSet presAssocID="{A13C7FF7-BD92-494C-BA6F-BD869F187EAC}" presName="bgShapesFlow" presStyleCnt="0"/>
      <dgm:spPr/>
    </dgm:pt>
  </dgm:ptLst>
  <dgm:cxnLst>
    <dgm:cxn modelId="{C22EB1C3-04C1-447D-B637-D373AFB96803}" srcId="{9A86AB5B-8843-4BCE-927C-99F74E86D3B8}" destId="{DC770B42-5333-4581-9730-2EBDEEA48357}" srcOrd="1" destOrd="0" parTransId="{0A3339D6-2E74-49C9-ADF7-EC75EAD2D437}" sibTransId="{17B6B5EE-F874-4DB5-8681-603BF0CC0B5E}"/>
    <dgm:cxn modelId="{4860F281-A845-4EF6-A3F9-AB59BDA44307}" srcId="{1E0552BC-E5C0-4585-937F-30011A9927DE}" destId="{CD768C39-37F8-4C2F-9D9F-E5DF63AFBC0A}" srcOrd="1" destOrd="0" parTransId="{20BDE4B7-9BE4-4A86-A299-2DB2AEBCCC8C}" sibTransId="{B9EC9F3D-B072-4D0A-BD53-32EC96DBC5CB}"/>
    <dgm:cxn modelId="{84DF5356-152B-487F-AECE-3DDB144E520D}" type="presOf" srcId="{9A86AB5B-8843-4BCE-927C-99F74E86D3B8}" destId="{C92C67E4-A2B4-472F-925B-432CB6585602}" srcOrd="0" destOrd="0" presId="urn:microsoft.com/office/officeart/2005/8/layout/hierarchy6"/>
    <dgm:cxn modelId="{63FFCB24-C02A-4C72-8AA9-DCA91B8B0504}" srcId="{CD768C39-37F8-4C2F-9D9F-E5DF63AFBC0A}" destId="{B0810F71-4C5E-4480-9C15-9253CBFA0E6C}" srcOrd="0" destOrd="0" parTransId="{6B331611-4F5E-4875-82BA-E8B7A6BBA2F4}" sibTransId="{24F69EA2-C81B-45B8-B75B-9552E61BBF77}"/>
    <dgm:cxn modelId="{CFBBE600-1D30-47D2-AB3C-D8A9AC52F2FF}" srcId="{1E0552BC-E5C0-4585-937F-30011A9927DE}" destId="{4D308803-58EF-4300-AAEF-3BA3253CED15}" srcOrd="0" destOrd="0" parTransId="{2A38C6B6-089A-482C-8F8F-3EC5987E7FD2}" sibTransId="{5B655D78-54EA-471E-8153-625A8B77B746}"/>
    <dgm:cxn modelId="{780BD113-CD23-4E8D-9F3D-EF0F2AF11622}" type="presOf" srcId="{6D643228-F7B9-465D-B3EE-D7181C20E25B}" destId="{E0E7ECD5-914C-4F6C-B533-F66234A63532}" srcOrd="0" destOrd="0" presId="urn:microsoft.com/office/officeart/2005/8/layout/hierarchy6"/>
    <dgm:cxn modelId="{A7570DDF-1AEB-49D0-BD1E-4287A2E88E8B}" srcId="{4D308803-58EF-4300-AAEF-3BA3253CED15}" destId="{D2382148-A132-471C-BA4F-57E0CF0103F3}" srcOrd="0" destOrd="0" parTransId="{32DCD69A-DC6F-4B31-8AF8-3B649914C299}" sibTransId="{114401FD-1EFA-4577-B273-5B448E9B1939}"/>
    <dgm:cxn modelId="{4C1C1B22-4E33-430F-91CE-8C8868C5E00E}" srcId="{4329DBEE-29FB-475A-93F0-0F75A2F02949}" destId="{6D643228-F7B9-465D-B3EE-D7181C20E25B}" srcOrd="0" destOrd="0" parTransId="{D25B8C3E-DA5D-4C14-84F1-5A2FFD11CB95}" sibTransId="{F0D83E31-143D-42A4-A369-6D2A266FDE48}"/>
    <dgm:cxn modelId="{DFDBF5E9-D4CD-4C98-AB25-B00E3E35637E}" srcId="{A13C7FF7-BD92-494C-BA6F-BD869F187EAC}" destId="{1E0552BC-E5C0-4585-937F-30011A9927DE}" srcOrd="0" destOrd="0" parTransId="{2AE8E021-954D-451D-B9DF-3907A4F9B10F}" sibTransId="{204762D9-CA4E-4476-A657-1A2B9615BA4B}"/>
    <dgm:cxn modelId="{08F332D9-58AD-4D69-82E6-0810FB2DF0F1}" type="presOf" srcId="{A13C7FF7-BD92-494C-BA6F-BD869F187EAC}" destId="{723DC6CB-1087-43E7-AE87-57597DC092DE}" srcOrd="0" destOrd="0" presId="urn:microsoft.com/office/officeart/2005/8/layout/hierarchy6"/>
    <dgm:cxn modelId="{226E6A50-1835-488E-9D32-AB840D878FC2}" type="presOf" srcId="{DC770B42-5333-4581-9730-2EBDEEA48357}" destId="{21750B7D-B6D2-4C39-91C1-D58B65CB69A3}" srcOrd="0" destOrd="0" presId="urn:microsoft.com/office/officeart/2005/8/layout/hierarchy6"/>
    <dgm:cxn modelId="{D5537EDC-B010-4932-8FB5-2EA8F8453177}" type="presOf" srcId="{6FDE96BB-8605-4D9B-8D36-647DE90B1E3D}" destId="{7032327F-2701-4E8F-B992-561F99542A3B}" srcOrd="0" destOrd="0" presId="urn:microsoft.com/office/officeart/2005/8/layout/hierarchy6"/>
    <dgm:cxn modelId="{D75A436B-047A-4881-A13B-10A603B36508}" type="presOf" srcId="{0A3339D6-2E74-49C9-ADF7-EC75EAD2D437}" destId="{77901FC5-E684-412F-A239-E45C451FC05F}" srcOrd="0" destOrd="0" presId="urn:microsoft.com/office/officeart/2005/8/layout/hierarchy6"/>
    <dgm:cxn modelId="{09D7D529-A6E9-4FD6-8D66-3DB96B528877}" type="presOf" srcId="{4329DBEE-29FB-475A-93F0-0F75A2F02949}" destId="{9A9C5660-B194-4877-A7D6-00C08FFBE5BE}" srcOrd="0" destOrd="0" presId="urn:microsoft.com/office/officeart/2005/8/layout/hierarchy6"/>
    <dgm:cxn modelId="{D9E21589-07C2-4CB9-B033-735C9DBD4A2F}" type="presOf" srcId="{4D308803-58EF-4300-AAEF-3BA3253CED15}" destId="{3601C769-A417-4B55-92F7-BB2CE2674A3B}" srcOrd="0" destOrd="0" presId="urn:microsoft.com/office/officeart/2005/8/layout/hierarchy6"/>
    <dgm:cxn modelId="{B1AA9FC7-1785-4FBD-B01C-62E54D0EC9BD}" type="presOf" srcId="{4AD6D5AD-78E8-44CD-A65C-FD1166965D66}" destId="{BD6F72AB-3EA1-472A-9D27-BAECED4A6E91}" srcOrd="0" destOrd="0" presId="urn:microsoft.com/office/officeart/2005/8/layout/hierarchy6"/>
    <dgm:cxn modelId="{1196DBC4-6495-4761-9C64-8B273DC65A87}" type="presOf" srcId="{50F59AAA-A7F8-4BBA-BA6B-1C161A8D3739}" destId="{6B8B2C27-385A-4C98-9625-76A28E2046CA}" srcOrd="0" destOrd="0" presId="urn:microsoft.com/office/officeart/2005/8/layout/hierarchy6"/>
    <dgm:cxn modelId="{CAF4A20E-4479-4D09-B3B1-9195A78477D5}" type="presOf" srcId="{1E0552BC-E5C0-4585-937F-30011A9927DE}" destId="{3A90DCF2-12E7-4BED-8AFB-2A33779EC20B}" srcOrd="0" destOrd="0" presId="urn:microsoft.com/office/officeart/2005/8/layout/hierarchy6"/>
    <dgm:cxn modelId="{903AF631-FBC0-4C17-9347-FF57019370D3}" type="presOf" srcId="{D2382148-A132-471C-BA4F-57E0CF0103F3}" destId="{FA141581-CC6E-43AB-BC2A-FF2021010071}" srcOrd="0" destOrd="0" presId="urn:microsoft.com/office/officeart/2005/8/layout/hierarchy6"/>
    <dgm:cxn modelId="{2E81E7A1-E845-431B-8BB9-03B3A2049D87}" type="presOf" srcId="{2A38C6B6-089A-482C-8F8F-3EC5987E7FD2}" destId="{565E4EDE-C199-4FE5-AA94-04CF32CCBC19}" srcOrd="0" destOrd="0" presId="urn:microsoft.com/office/officeart/2005/8/layout/hierarchy6"/>
    <dgm:cxn modelId="{C14481AC-FCD8-49AA-8094-0085157BF6AE}" type="presOf" srcId="{6B331611-4F5E-4875-82BA-E8B7A6BBA2F4}" destId="{B4DC3610-3F80-4684-8405-8D54FAC82E05}" srcOrd="0" destOrd="0" presId="urn:microsoft.com/office/officeart/2005/8/layout/hierarchy6"/>
    <dgm:cxn modelId="{D4B641DE-8A2B-429C-8E16-27F15904EE64}" srcId="{1E0552BC-E5C0-4585-937F-30011A9927DE}" destId="{9A86AB5B-8843-4BCE-927C-99F74E86D3B8}" srcOrd="2" destOrd="0" parTransId="{6FDE96BB-8605-4D9B-8D36-647DE90B1E3D}" sibTransId="{041BBFCB-D5B5-4C53-B7DF-E4034754811D}"/>
    <dgm:cxn modelId="{344EC7A6-FE9C-4286-A285-B43813320324}" type="presOf" srcId="{32DCD69A-DC6F-4B31-8AF8-3B649914C299}" destId="{0C4F8A8E-F129-48E0-B14B-D1092EC8DF9B}" srcOrd="0" destOrd="0" presId="urn:microsoft.com/office/officeart/2005/8/layout/hierarchy6"/>
    <dgm:cxn modelId="{9A71C989-8AD8-458C-BACC-587CA70D5E48}" type="presOf" srcId="{CD768C39-37F8-4C2F-9D9F-E5DF63AFBC0A}" destId="{2B0F4838-9FDD-4347-AB6C-81734A1CB9F0}" srcOrd="0" destOrd="0" presId="urn:microsoft.com/office/officeart/2005/8/layout/hierarchy6"/>
    <dgm:cxn modelId="{02348680-0EE7-4319-AA00-D6B98FA9792C}" type="presOf" srcId="{20BDE4B7-9BE4-4A86-A299-2DB2AEBCCC8C}" destId="{BE23DE56-1A2F-4AB7-AC85-978FAC1BF9C3}" srcOrd="0" destOrd="0" presId="urn:microsoft.com/office/officeart/2005/8/layout/hierarchy6"/>
    <dgm:cxn modelId="{2A7F37E0-E946-4A34-89C9-0DA0B9C5718C}" type="presOf" srcId="{B0810F71-4C5E-4480-9C15-9253CBFA0E6C}" destId="{1AC65A4F-7227-47A6-B514-78CB55D72C95}" srcOrd="0" destOrd="0" presId="urn:microsoft.com/office/officeart/2005/8/layout/hierarchy6"/>
    <dgm:cxn modelId="{6E2FADA7-FED5-4204-A0EB-EF9B8F4FEEB0}" type="presOf" srcId="{FE9A3532-6D58-44CF-9ECE-9691246FAEF8}" destId="{3A319926-44D0-44CD-8635-1AE133960585}" srcOrd="0" destOrd="0" presId="urn:microsoft.com/office/officeart/2005/8/layout/hierarchy6"/>
    <dgm:cxn modelId="{EF144F94-DC95-4D95-A067-7EF14769303C}" srcId="{9A86AB5B-8843-4BCE-927C-99F74E86D3B8}" destId="{FE9A3532-6D58-44CF-9ECE-9691246FAEF8}" srcOrd="0" destOrd="0" parTransId="{4AD6D5AD-78E8-44CD-A65C-FD1166965D66}" sibTransId="{34D00B95-70C4-426E-ACBF-5D195E6525CE}"/>
    <dgm:cxn modelId="{CA4FBC38-57E7-4265-AA8A-71810BA132EA}" type="presOf" srcId="{D25B8C3E-DA5D-4C14-84F1-5A2FFD11CB95}" destId="{27E7B630-11BA-4F5C-8BDB-64BA6E702CAE}" srcOrd="0" destOrd="0" presId="urn:microsoft.com/office/officeart/2005/8/layout/hierarchy6"/>
    <dgm:cxn modelId="{C50D293B-568B-4C8B-8F94-F8C21CBF448F}" srcId="{4D308803-58EF-4300-AAEF-3BA3253CED15}" destId="{4329DBEE-29FB-475A-93F0-0F75A2F02949}" srcOrd="1" destOrd="0" parTransId="{50F59AAA-A7F8-4BBA-BA6B-1C161A8D3739}" sibTransId="{489809A1-49C6-4F8F-AA80-ED37B24B394C}"/>
    <dgm:cxn modelId="{D8AAFC56-8100-47D4-9396-69397DFFE5FD}" type="presParOf" srcId="{723DC6CB-1087-43E7-AE87-57597DC092DE}" destId="{EB2CF9DA-892F-4DCC-A4FC-E0712535822D}" srcOrd="0" destOrd="0" presId="urn:microsoft.com/office/officeart/2005/8/layout/hierarchy6"/>
    <dgm:cxn modelId="{22D7B862-6C53-424B-AAA6-932CF5EE4B49}" type="presParOf" srcId="{EB2CF9DA-892F-4DCC-A4FC-E0712535822D}" destId="{F2746855-F544-4C91-BA43-C302437EBA6E}" srcOrd="0" destOrd="0" presId="urn:microsoft.com/office/officeart/2005/8/layout/hierarchy6"/>
    <dgm:cxn modelId="{0BC45DA5-E70A-4589-9252-D16CB499CD18}" type="presParOf" srcId="{F2746855-F544-4C91-BA43-C302437EBA6E}" destId="{3017EEC2-69E6-4CF0-931F-8147A5169459}" srcOrd="0" destOrd="0" presId="urn:microsoft.com/office/officeart/2005/8/layout/hierarchy6"/>
    <dgm:cxn modelId="{D65FC7A9-FC12-49E3-BD8C-EB7861F8F157}" type="presParOf" srcId="{3017EEC2-69E6-4CF0-931F-8147A5169459}" destId="{3A90DCF2-12E7-4BED-8AFB-2A33779EC20B}" srcOrd="0" destOrd="0" presId="urn:microsoft.com/office/officeart/2005/8/layout/hierarchy6"/>
    <dgm:cxn modelId="{CC7DF2CF-1819-4A77-B0F2-8425A4D09B22}" type="presParOf" srcId="{3017EEC2-69E6-4CF0-931F-8147A5169459}" destId="{225D976B-F244-4370-8D4B-22F9A0177326}" srcOrd="1" destOrd="0" presId="urn:microsoft.com/office/officeart/2005/8/layout/hierarchy6"/>
    <dgm:cxn modelId="{7EA6D5D4-7C5D-43F3-A063-CC90E06521CB}" type="presParOf" srcId="{225D976B-F244-4370-8D4B-22F9A0177326}" destId="{565E4EDE-C199-4FE5-AA94-04CF32CCBC19}" srcOrd="0" destOrd="0" presId="urn:microsoft.com/office/officeart/2005/8/layout/hierarchy6"/>
    <dgm:cxn modelId="{2D9F7848-B653-4BB8-A21F-6913AB29C5A7}" type="presParOf" srcId="{225D976B-F244-4370-8D4B-22F9A0177326}" destId="{8EE55D0D-E479-4203-83DC-A4D1D2744419}" srcOrd="1" destOrd="0" presId="urn:microsoft.com/office/officeart/2005/8/layout/hierarchy6"/>
    <dgm:cxn modelId="{D1481CAF-ED68-418F-8A79-002E38F54689}" type="presParOf" srcId="{8EE55D0D-E479-4203-83DC-A4D1D2744419}" destId="{3601C769-A417-4B55-92F7-BB2CE2674A3B}" srcOrd="0" destOrd="0" presId="urn:microsoft.com/office/officeart/2005/8/layout/hierarchy6"/>
    <dgm:cxn modelId="{3991990F-DF2E-47F8-9090-7E8EA52F3EF5}" type="presParOf" srcId="{8EE55D0D-E479-4203-83DC-A4D1D2744419}" destId="{D2BD214C-5189-469F-8CB6-6C049323B0E3}" srcOrd="1" destOrd="0" presId="urn:microsoft.com/office/officeart/2005/8/layout/hierarchy6"/>
    <dgm:cxn modelId="{3D753161-2953-4A98-91DB-F6CD9C7CBF2C}" type="presParOf" srcId="{D2BD214C-5189-469F-8CB6-6C049323B0E3}" destId="{0C4F8A8E-F129-48E0-B14B-D1092EC8DF9B}" srcOrd="0" destOrd="0" presId="urn:microsoft.com/office/officeart/2005/8/layout/hierarchy6"/>
    <dgm:cxn modelId="{10091D65-03B0-40F7-8A6A-51CE3C903046}" type="presParOf" srcId="{D2BD214C-5189-469F-8CB6-6C049323B0E3}" destId="{4FDA1612-A45F-4586-A249-8D1AF22D7996}" srcOrd="1" destOrd="0" presId="urn:microsoft.com/office/officeart/2005/8/layout/hierarchy6"/>
    <dgm:cxn modelId="{1E953677-7FC5-4E25-9AC3-80E1D2754E68}" type="presParOf" srcId="{4FDA1612-A45F-4586-A249-8D1AF22D7996}" destId="{FA141581-CC6E-43AB-BC2A-FF2021010071}" srcOrd="0" destOrd="0" presId="urn:microsoft.com/office/officeart/2005/8/layout/hierarchy6"/>
    <dgm:cxn modelId="{9CEF98DC-EC40-4ECA-A010-25DBC4716CEA}" type="presParOf" srcId="{4FDA1612-A45F-4586-A249-8D1AF22D7996}" destId="{4A7BC55A-68DC-492D-92F4-38AE2470E780}" srcOrd="1" destOrd="0" presId="urn:microsoft.com/office/officeart/2005/8/layout/hierarchy6"/>
    <dgm:cxn modelId="{B26108B8-4F16-4830-8288-26060DE60B7D}" type="presParOf" srcId="{D2BD214C-5189-469F-8CB6-6C049323B0E3}" destId="{6B8B2C27-385A-4C98-9625-76A28E2046CA}" srcOrd="2" destOrd="0" presId="urn:microsoft.com/office/officeart/2005/8/layout/hierarchy6"/>
    <dgm:cxn modelId="{F8BA4983-D5A7-4C0D-BBE3-43EB93E52DA3}" type="presParOf" srcId="{D2BD214C-5189-469F-8CB6-6C049323B0E3}" destId="{7C6BF9BD-6E73-44DF-A29A-96FDF3AD824C}" srcOrd="3" destOrd="0" presId="urn:microsoft.com/office/officeart/2005/8/layout/hierarchy6"/>
    <dgm:cxn modelId="{82D4F704-45B4-413D-ACCF-BF3340CF9A38}" type="presParOf" srcId="{7C6BF9BD-6E73-44DF-A29A-96FDF3AD824C}" destId="{9A9C5660-B194-4877-A7D6-00C08FFBE5BE}" srcOrd="0" destOrd="0" presId="urn:microsoft.com/office/officeart/2005/8/layout/hierarchy6"/>
    <dgm:cxn modelId="{2700D704-FC3B-423A-92E6-006F28A3FCD2}" type="presParOf" srcId="{7C6BF9BD-6E73-44DF-A29A-96FDF3AD824C}" destId="{56CFFD18-C4DF-45F8-8F53-D3D8EF522BA2}" srcOrd="1" destOrd="0" presId="urn:microsoft.com/office/officeart/2005/8/layout/hierarchy6"/>
    <dgm:cxn modelId="{2F7E1180-572E-49E3-B5F7-B3FA3CCB10D2}" type="presParOf" srcId="{56CFFD18-C4DF-45F8-8F53-D3D8EF522BA2}" destId="{27E7B630-11BA-4F5C-8BDB-64BA6E702CAE}" srcOrd="0" destOrd="0" presId="urn:microsoft.com/office/officeart/2005/8/layout/hierarchy6"/>
    <dgm:cxn modelId="{2D535087-B3EA-4793-ADCA-8BD785413CD9}" type="presParOf" srcId="{56CFFD18-C4DF-45F8-8F53-D3D8EF522BA2}" destId="{65A7A04F-274F-40A8-BFB1-C0F6C7DB2C72}" srcOrd="1" destOrd="0" presId="urn:microsoft.com/office/officeart/2005/8/layout/hierarchy6"/>
    <dgm:cxn modelId="{0FCA026B-5DCA-4A02-86D1-F2B8DA61BDB1}" type="presParOf" srcId="{65A7A04F-274F-40A8-BFB1-C0F6C7DB2C72}" destId="{E0E7ECD5-914C-4F6C-B533-F66234A63532}" srcOrd="0" destOrd="0" presId="urn:microsoft.com/office/officeart/2005/8/layout/hierarchy6"/>
    <dgm:cxn modelId="{B5086406-1E26-4940-91F8-F7822475FE69}" type="presParOf" srcId="{65A7A04F-274F-40A8-BFB1-C0F6C7DB2C72}" destId="{A40C23AD-20D1-4ACC-99AE-346F7291F92C}" srcOrd="1" destOrd="0" presId="urn:microsoft.com/office/officeart/2005/8/layout/hierarchy6"/>
    <dgm:cxn modelId="{8AED6961-ECBB-4F1B-AA89-AD5E6FB21F65}" type="presParOf" srcId="{225D976B-F244-4370-8D4B-22F9A0177326}" destId="{BE23DE56-1A2F-4AB7-AC85-978FAC1BF9C3}" srcOrd="2" destOrd="0" presId="urn:microsoft.com/office/officeart/2005/8/layout/hierarchy6"/>
    <dgm:cxn modelId="{E2194A76-EFC0-4296-B5EA-D0DA31709330}" type="presParOf" srcId="{225D976B-F244-4370-8D4B-22F9A0177326}" destId="{CE680B8D-C3B0-49E9-BD76-F755B0C272C3}" srcOrd="3" destOrd="0" presId="urn:microsoft.com/office/officeart/2005/8/layout/hierarchy6"/>
    <dgm:cxn modelId="{2C7B9FCD-4099-4D00-BF21-DB33E6F4E251}" type="presParOf" srcId="{CE680B8D-C3B0-49E9-BD76-F755B0C272C3}" destId="{2B0F4838-9FDD-4347-AB6C-81734A1CB9F0}" srcOrd="0" destOrd="0" presId="urn:microsoft.com/office/officeart/2005/8/layout/hierarchy6"/>
    <dgm:cxn modelId="{A1B4DA93-B026-4DD0-8A1A-97CF51E10C2C}" type="presParOf" srcId="{CE680B8D-C3B0-49E9-BD76-F755B0C272C3}" destId="{1DA09F21-77B5-493C-8CD6-A59C6555E0E2}" srcOrd="1" destOrd="0" presId="urn:microsoft.com/office/officeart/2005/8/layout/hierarchy6"/>
    <dgm:cxn modelId="{DA3CC3D0-1754-45F9-9E9F-6B895EDCCA7D}" type="presParOf" srcId="{1DA09F21-77B5-493C-8CD6-A59C6555E0E2}" destId="{B4DC3610-3F80-4684-8405-8D54FAC82E05}" srcOrd="0" destOrd="0" presId="urn:microsoft.com/office/officeart/2005/8/layout/hierarchy6"/>
    <dgm:cxn modelId="{56C06F2F-6E02-4159-A35A-AE9E88C104C6}" type="presParOf" srcId="{1DA09F21-77B5-493C-8CD6-A59C6555E0E2}" destId="{7C45D99C-F412-4438-B941-7E1060772528}" srcOrd="1" destOrd="0" presId="urn:microsoft.com/office/officeart/2005/8/layout/hierarchy6"/>
    <dgm:cxn modelId="{A27A6B19-D4D5-4FDB-A8D1-D559DDEC0E11}" type="presParOf" srcId="{7C45D99C-F412-4438-B941-7E1060772528}" destId="{1AC65A4F-7227-47A6-B514-78CB55D72C95}" srcOrd="0" destOrd="0" presId="urn:microsoft.com/office/officeart/2005/8/layout/hierarchy6"/>
    <dgm:cxn modelId="{381AF8AF-F6E8-4BA0-913C-F3BBAA1BAFEE}" type="presParOf" srcId="{7C45D99C-F412-4438-B941-7E1060772528}" destId="{F36A363B-291D-491A-95BA-2E38D85E035E}" srcOrd="1" destOrd="0" presId="urn:microsoft.com/office/officeart/2005/8/layout/hierarchy6"/>
    <dgm:cxn modelId="{B9C12959-7D83-43E1-B16A-2CFF8E8F590C}" type="presParOf" srcId="{225D976B-F244-4370-8D4B-22F9A0177326}" destId="{7032327F-2701-4E8F-B992-561F99542A3B}" srcOrd="4" destOrd="0" presId="urn:microsoft.com/office/officeart/2005/8/layout/hierarchy6"/>
    <dgm:cxn modelId="{C0838423-F4C7-4317-9D94-08574E51DE05}" type="presParOf" srcId="{225D976B-F244-4370-8D4B-22F9A0177326}" destId="{E0FC0AD0-BA4D-4AAA-8BC8-64AE0370F8EF}" srcOrd="5" destOrd="0" presId="urn:microsoft.com/office/officeart/2005/8/layout/hierarchy6"/>
    <dgm:cxn modelId="{CAAAE51B-60BF-4816-8962-1B52F451EB92}" type="presParOf" srcId="{E0FC0AD0-BA4D-4AAA-8BC8-64AE0370F8EF}" destId="{C92C67E4-A2B4-472F-925B-432CB6585602}" srcOrd="0" destOrd="0" presId="urn:microsoft.com/office/officeart/2005/8/layout/hierarchy6"/>
    <dgm:cxn modelId="{C95A3E8E-AA17-4FD4-A6D3-25206153E331}" type="presParOf" srcId="{E0FC0AD0-BA4D-4AAA-8BC8-64AE0370F8EF}" destId="{9DDA4067-02D8-48AF-B54F-4BAF9E782D72}" srcOrd="1" destOrd="0" presId="urn:microsoft.com/office/officeart/2005/8/layout/hierarchy6"/>
    <dgm:cxn modelId="{E0200D7A-9148-4155-BC93-55284BC0B538}" type="presParOf" srcId="{9DDA4067-02D8-48AF-B54F-4BAF9E782D72}" destId="{BD6F72AB-3EA1-472A-9D27-BAECED4A6E91}" srcOrd="0" destOrd="0" presId="urn:microsoft.com/office/officeart/2005/8/layout/hierarchy6"/>
    <dgm:cxn modelId="{F8FD1810-9F10-4C04-ACAC-769A45F5E96D}" type="presParOf" srcId="{9DDA4067-02D8-48AF-B54F-4BAF9E782D72}" destId="{6000C1D7-F53D-4F00-AD33-17038FAB9E3F}" srcOrd="1" destOrd="0" presId="urn:microsoft.com/office/officeart/2005/8/layout/hierarchy6"/>
    <dgm:cxn modelId="{0425E71A-6D4B-47D7-BA24-6CE1B890A870}" type="presParOf" srcId="{6000C1D7-F53D-4F00-AD33-17038FAB9E3F}" destId="{3A319926-44D0-44CD-8635-1AE133960585}" srcOrd="0" destOrd="0" presId="urn:microsoft.com/office/officeart/2005/8/layout/hierarchy6"/>
    <dgm:cxn modelId="{886D98F3-BCFC-4D80-8A3B-C137818EE3B9}" type="presParOf" srcId="{6000C1D7-F53D-4F00-AD33-17038FAB9E3F}" destId="{BCB5B8D5-327F-4320-AF77-A69A32DEAD02}" srcOrd="1" destOrd="0" presId="urn:microsoft.com/office/officeart/2005/8/layout/hierarchy6"/>
    <dgm:cxn modelId="{653DA172-FB94-4856-916E-A89F08876F43}" type="presParOf" srcId="{9DDA4067-02D8-48AF-B54F-4BAF9E782D72}" destId="{77901FC5-E684-412F-A239-E45C451FC05F}" srcOrd="2" destOrd="0" presId="urn:microsoft.com/office/officeart/2005/8/layout/hierarchy6"/>
    <dgm:cxn modelId="{9C09CEC5-006D-413F-A735-FDB071E0F2DB}" type="presParOf" srcId="{9DDA4067-02D8-48AF-B54F-4BAF9E782D72}" destId="{DCCC62E1-42EB-4272-ABCD-04577B5972D3}" srcOrd="3" destOrd="0" presId="urn:microsoft.com/office/officeart/2005/8/layout/hierarchy6"/>
    <dgm:cxn modelId="{974F0309-6F61-4BC4-AB23-9865D1D21584}" type="presParOf" srcId="{DCCC62E1-42EB-4272-ABCD-04577B5972D3}" destId="{21750B7D-B6D2-4C39-91C1-D58B65CB69A3}" srcOrd="0" destOrd="0" presId="urn:microsoft.com/office/officeart/2005/8/layout/hierarchy6"/>
    <dgm:cxn modelId="{F20551B3-BF22-4625-9180-8011180725DE}" type="presParOf" srcId="{DCCC62E1-42EB-4272-ABCD-04577B5972D3}" destId="{1FD746F2-8E00-461D-98FD-A7F0E7164AE0}" srcOrd="1" destOrd="0" presId="urn:microsoft.com/office/officeart/2005/8/layout/hierarchy6"/>
    <dgm:cxn modelId="{FDF32E6F-93EF-4854-87E3-8B9DF2349E3E}" type="presParOf" srcId="{723DC6CB-1087-43E7-AE87-57597DC092DE}" destId="{AFD4331C-BA3B-478F-A654-626DBC2F058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0DCF2-12E7-4BED-8AFB-2A33779EC20B}">
      <dsp:nvSpPr>
        <dsp:cNvPr id="0" name=""/>
        <dsp:cNvSpPr/>
      </dsp:nvSpPr>
      <dsp:spPr>
        <a:xfrm>
          <a:off x="3454434" y="231787"/>
          <a:ext cx="1327081" cy="88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Waterborne</a:t>
          </a:r>
          <a:r>
            <a:rPr lang="en-US" sz="1500" kern="1200" dirty="0" smtClean="0"/>
            <a:t> Paints</a:t>
          </a:r>
          <a:endParaRPr lang="en-US" sz="1500" kern="1200" dirty="0"/>
        </a:p>
      </dsp:txBody>
      <dsp:txXfrm>
        <a:off x="3480347" y="257700"/>
        <a:ext cx="1275255" cy="832895"/>
      </dsp:txXfrm>
    </dsp:sp>
    <dsp:sp modelId="{565E4EDE-C199-4FE5-AA94-04CF32CCBC19}">
      <dsp:nvSpPr>
        <dsp:cNvPr id="0" name=""/>
        <dsp:cNvSpPr/>
      </dsp:nvSpPr>
      <dsp:spPr>
        <a:xfrm>
          <a:off x="1530165" y="1116508"/>
          <a:ext cx="2587809" cy="353888"/>
        </a:xfrm>
        <a:custGeom>
          <a:avLst/>
          <a:gdLst/>
          <a:ahLst/>
          <a:cxnLst/>
          <a:rect l="0" t="0" r="0" b="0"/>
          <a:pathLst>
            <a:path>
              <a:moveTo>
                <a:pt x="2587809" y="0"/>
              </a:moveTo>
              <a:lnTo>
                <a:pt x="2587809" y="176944"/>
              </a:lnTo>
              <a:lnTo>
                <a:pt x="0" y="176944"/>
              </a:lnTo>
              <a:lnTo>
                <a:pt x="0" y="3538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1C769-A417-4B55-92F7-BB2CE2674A3B}">
      <dsp:nvSpPr>
        <dsp:cNvPr id="0" name=""/>
        <dsp:cNvSpPr/>
      </dsp:nvSpPr>
      <dsp:spPr>
        <a:xfrm>
          <a:off x="866624" y="1470397"/>
          <a:ext cx="1327081" cy="88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Polyacrylated</a:t>
          </a:r>
          <a:r>
            <a:rPr lang="en-US" sz="1500" kern="1200" dirty="0" smtClean="0"/>
            <a:t> based Dispersants</a:t>
          </a:r>
          <a:endParaRPr lang="en-US" sz="1500" kern="1200" dirty="0"/>
        </a:p>
      </dsp:txBody>
      <dsp:txXfrm>
        <a:off x="892537" y="1496310"/>
        <a:ext cx="1275255" cy="832895"/>
      </dsp:txXfrm>
    </dsp:sp>
    <dsp:sp modelId="{0C4F8A8E-F129-48E0-B14B-D1092EC8DF9B}">
      <dsp:nvSpPr>
        <dsp:cNvPr id="0" name=""/>
        <dsp:cNvSpPr/>
      </dsp:nvSpPr>
      <dsp:spPr>
        <a:xfrm>
          <a:off x="667562" y="2355118"/>
          <a:ext cx="862603" cy="353888"/>
        </a:xfrm>
        <a:custGeom>
          <a:avLst/>
          <a:gdLst/>
          <a:ahLst/>
          <a:cxnLst/>
          <a:rect l="0" t="0" r="0" b="0"/>
          <a:pathLst>
            <a:path>
              <a:moveTo>
                <a:pt x="862603" y="0"/>
              </a:moveTo>
              <a:lnTo>
                <a:pt x="862603" y="176944"/>
              </a:lnTo>
              <a:lnTo>
                <a:pt x="0" y="176944"/>
              </a:lnTo>
              <a:lnTo>
                <a:pt x="0" y="3538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41581-CC6E-43AB-BC2A-FF2021010071}">
      <dsp:nvSpPr>
        <dsp:cNvPr id="0" name=""/>
        <dsp:cNvSpPr/>
      </dsp:nvSpPr>
      <dsp:spPr>
        <a:xfrm>
          <a:off x="4021" y="2709006"/>
          <a:ext cx="1327081" cy="88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Ammonium Salt</a:t>
          </a:r>
          <a:endParaRPr lang="en-US" sz="1500" kern="1200" dirty="0"/>
        </a:p>
      </dsp:txBody>
      <dsp:txXfrm>
        <a:off x="29934" y="2734919"/>
        <a:ext cx="1275255" cy="832895"/>
      </dsp:txXfrm>
    </dsp:sp>
    <dsp:sp modelId="{6B8B2C27-385A-4C98-9625-76A28E2046CA}">
      <dsp:nvSpPr>
        <dsp:cNvPr id="0" name=""/>
        <dsp:cNvSpPr/>
      </dsp:nvSpPr>
      <dsp:spPr>
        <a:xfrm>
          <a:off x="1530165" y="2355118"/>
          <a:ext cx="862603" cy="353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4"/>
              </a:lnTo>
              <a:lnTo>
                <a:pt x="862603" y="176944"/>
              </a:lnTo>
              <a:lnTo>
                <a:pt x="862603" y="3538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C5660-B194-4877-A7D6-00C08FFBE5BE}">
      <dsp:nvSpPr>
        <dsp:cNvPr id="0" name=""/>
        <dsp:cNvSpPr/>
      </dsp:nvSpPr>
      <dsp:spPr>
        <a:xfrm>
          <a:off x="1729227" y="2709006"/>
          <a:ext cx="1327081" cy="88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Sodium Salt</a:t>
          </a:r>
          <a:endParaRPr lang="en-US" sz="1500" kern="1200" dirty="0"/>
        </a:p>
      </dsp:txBody>
      <dsp:txXfrm>
        <a:off x="1755140" y="2734919"/>
        <a:ext cx="1275255" cy="832895"/>
      </dsp:txXfrm>
    </dsp:sp>
    <dsp:sp modelId="{27E7B630-11BA-4F5C-8BDB-64BA6E702CAE}">
      <dsp:nvSpPr>
        <dsp:cNvPr id="0" name=""/>
        <dsp:cNvSpPr/>
      </dsp:nvSpPr>
      <dsp:spPr>
        <a:xfrm>
          <a:off x="2347048" y="3593727"/>
          <a:ext cx="91440" cy="353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7ECD5-914C-4F6C-B533-F66234A63532}">
      <dsp:nvSpPr>
        <dsp:cNvPr id="0" name=""/>
        <dsp:cNvSpPr/>
      </dsp:nvSpPr>
      <dsp:spPr>
        <a:xfrm>
          <a:off x="1729227" y="3947616"/>
          <a:ext cx="1327081" cy="884721"/>
        </a:xfrm>
        <a:prstGeom prst="roundRect">
          <a:avLst>
            <a:gd name="adj" fmla="val 10000"/>
          </a:avLst>
        </a:prstGeom>
        <a:gradFill rotWithShape="0">
          <a:gsLst>
            <a:gs pos="34510">
              <a:srgbClr val="B7B7FB"/>
            </a:gs>
            <a:gs pos="0">
              <a:srgbClr val="FFFF00"/>
            </a:gs>
            <a:gs pos="100000">
              <a:srgbClr val="FFFF00"/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Market Mainstream</a:t>
          </a:r>
          <a:endParaRPr lang="en-US" sz="1500" kern="1200" dirty="0"/>
        </a:p>
      </dsp:txBody>
      <dsp:txXfrm>
        <a:off x="1755140" y="3973529"/>
        <a:ext cx="1275255" cy="832895"/>
      </dsp:txXfrm>
    </dsp:sp>
    <dsp:sp modelId="{BE23DE56-1A2F-4AB7-AC85-978FAC1BF9C3}">
      <dsp:nvSpPr>
        <dsp:cNvPr id="0" name=""/>
        <dsp:cNvSpPr/>
      </dsp:nvSpPr>
      <dsp:spPr>
        <a:xfrm>
          <a:off x="4072255" y="1116508"/>
          <a:ext cx="91440" cy="353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F4838-9FDD-4347-AB6C-81734A1CB9F0}">
      <dsp:nvSpPr>
        <dsp:cNvPr id="0" name=""/>
        <dsp:cNvSpPr/>
      </dsp:nvSpPr>
      <dsp:spPr>
        <a:xfrm>
          <a:off x="3454434" y="1470397"/>
          <a:ext cx="1327081" cy="88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Anionic Wetting Agent</a:t>
          </a:r>
          <a:endParaRPr lang="en-US" sz="1500" kern="1200" dirty="0"/>
        </a:p>
      </dsp:txBody>
      <dsp:txXfrm>
        <a:off x="3480347" y="1496310"/>
        <a:ext cx="1275255" cy="832895"/>
      </dsp:txXfrm>
    </dsp:sp>
    <dsp:sp modelId="{B4DC3610-3F80-4684-8405-8D54FAC82E05}">
      <dsp:nvSpPr>
        <dsp:cNvPr id="0" name=""/>
        <dsp:cNvSpPr/>
      </dsp:nvSpPr>
      <dsp:spPr>
        <a:xfrm>
          <a:off x="4072255" y="2355118"/>
          <a:ext cx="91440" cy="353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8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65A4F-7227-47A6-B514-78CB55D72C95}">
      <dsp:nvSpPr>
        <dsp:cNvPr id="0" name=""/>
        <dsp:cNvSpPr/>
      </dsp:nvSpPr>
      <dsp:spPr>
        <a:xfrm>
          <a:off x="3454434" y="2709006"/>
          <a:ext cx="1327081" cy="88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Alkyl Phenol Based</a:t>
          </a:r>
          <a:endParaRPr lang="en-US" sz="1500" kern="1200" dirty="0"/>
        </a:p>
      </dsp:txBody>
      <dsp:txXfrm>
        <a:off x="3480347" y="2734919"/>
        <a:ext cx="1275255" cy="832895"/>
      </dsp:txXfrm>
    </dsp:sp>
    <dsp:sp modelId="{7032327F-2701-4E8F-B992-561F99542A3B}">
      <dsp:nvSpPr>
        <dsp:cNvPr id="0" name=""/>
        <dsp:cNvSpPr/>
      </dsp:nvSpPr>
      <dsp:spPr>
        <a:xfrm>
          <a:off x="4117975" y="1116508"/>
          <a:ext cx="2587809" cy="353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4"/>
              </a:lnTo>
              <a:lnTo>
                <a:pt x="2587809" y="176944"/>
              </a:lnTo>
              <a:lnTo>
                <a:pt x="2587809" y="3538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C67E4-A2B4-472F-925B-432CB6585602}">
      <dsp:nvSpPr>
        <dsp:cNvPr id="0" name=""/>
        <dsp:cNvSpPr/>
      </dsp:nvSpPr>
      <dsp:spPr>
        <a:xfrm>
          <a:off x="6042243" y="1470397"/>
          <a:ext cx="1327081" cy="88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Nonionic Wetting Agents</a:t>
          </a:r>
          <a:endParaRPr lang="en-US" sz="1500" kern="1200" dirty="0"/>
        </a:p>
      </dsp:txBody>
      <dsp:txXfrm>
        <a:off x="6068156" y="1496310"/>
        <a:ext cx="1275255" cy="832895"/>
      </dsp:txXfrm>
    </dsp:sp>
    <dsp:sp modelId="{BD6F72AB-3EA1-472A-9D27-BAECED4A6E91}">
      <dsp:nvSpPr>
        <dsp:cNvPr id="0" name=""/>
        <dsp:cNvSpPr/>
      </dsp:nvSpPr>
      <dsp:spPr>
        <a:xfrm>
          <a:off x="5843181" y="2355118"/>
          <a:ext cx="862603" cy="353888"/>
        </a:xfrm>
        <a:custGeom>
          <a:avLst/>
          <a:gdLst/>
          <a:ahLst/>
          <a:cxnLst/>
          <a:rect l="0" t="0" r="0" b="0"/>
          <a:pathLst>
            <a:path>
              <a:moveTo>
                <a:pt x="862603" y="0"/>
              </a:moveTo>
              <a:lnTo>
                <a:pt x="862603" y="176944"/>
              </a:lnTo>
              <a:lnTo>
                <a:pt x="0" y="176944"/>
              </a:lnTo>
              <a:lnTo>
                <a:pt x="0" y="3538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19926-44D0-44CD-8635-1AE133960585}">
      <dsp:nvSpPr>
        <dsp:cNvPr id="0" name=""/>
        <dsp:cNvSpPr/>
      </dsp:nvSpPr>
      <dsp:spPr>
        <a:xfrm>
          <a:off x="5179640" y="2709006"/>
          <a:ext cx="1327081" cy="88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Alkyl Phenol Based</a:t>
          </a:r>
          <a:endParaRPr lang="en-US" sz="1500" kern="1200" dirty="0"/>
        </a:p>
      </dsp:txBody>
      <dsp:txXfrm>
        <a:off x="5205553" y="2734919"/>
        <a:ext cx="1275255" cy="832895"/>
      </dsp:txXfrm>
    </dsp:sp>
    <dsp:sp modelId="{77901FC5-E684-412F-A239-E45C451FC05F}">
      <dsp:nvSpPr>
        <dsp:cNvPr id="0" name=""/>
        <dsp:cNvSpPr/>
      </dsp:nvSpPr>
      <dsp:spPr>
        <a:xfrm>
          <a:off x="6705784" y="2355118"/>
          <a:ext cx="862603" cy="353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4"/>
              </a:lnTo>
              <a:lnTo>
                <a:pt x="862603" y="176944"/>
              </a:lnTo>
              <a:lnTo>
                <a:pt x="862603" y="35388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50B7D-B6D2-4C39-91C1-D58B65CB69A3}">
      <dsp:nvSpPr>
        <dsp:cNvPr id="0" name=""/>
        <dsp:cNvSpPr/>
      </dsp:nvSpPr>
      <dsp:spPr>
        <a:xfrm>
          <a:off x="6904846" y="2709006"/>
          <a:ext cx="1327081" cy="884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Alkyl Phenol Free</a:t>
          </a:r>
          <a:endParaRPr lang="en-US" sz="1500" kern="1200" dirty="0"/>
        </a:p>
      </dsp:txBody>
      <dsp:txXfrm>
        <a:off x="6930759" y="2734919"/>
        <a:ext cx="1275255" cy="832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7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7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6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6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7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7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8588" y="1154113"/>
            <a:ext cx="4152900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6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6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55009">
              <a:defRPr/>
            </a:pPr>
            <a:fld id="{16EE682E-8C37-414F-8C25-1BB69BF30AB7}" type="slidenum">
              <a:rPr lang="en-US" smtClean="0">
                <a:solidFill>
                  <a:srgbClr val="000000"/>
                </a:solidFill>
              </a:rPr>
              <a:pPr defTabSz="955009"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50888"/>
            <a:ext cx="5016500" cy="3762375"/>
          </a:xfrm>
          <a:ln w="12699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076" y="5088972"/>
            <a:ext cx="4899753" cy="4826726"/>
          </a:xfrm>
          <a:noFill/>
          <a:ln/>
        </p:spPr>
        <p:txBody>
          <a:bodyPr lIns="96666" tIns="46722" rIns="96666" bIns="46722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14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YTD More</a:t>
            </a:r>
            <a:r>
              <a:rPr lang="es-MX" baseline="0" dirty="0"/>
              <a:t> tan 30 of </a:t>
            </a:r>
            <a:r>
              <a:rPr lang="es-MX" baseline="0" dirty="0" err="1"/>
              <a:t>customers</a:t>
            </a:r>
            <a:r>
              <a:rPr lang="es-MX" baseline="0" dirty="0"/>
              <a:t> (not including IMP)</a:t>
            </a:r>
          </a:p>
          <a:p>
            <a:r>
              <a:rPr lang="es-MX" baseline="0" dirty="0"/>
              <a:t>Product lines: Others include Amides, Alcohol sulfates, Quats, Biocidal quats, Amine Oxides, etc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8DC00-697A-45E6-8AC4-FA95D4641481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94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51311" y="1721316"/>
            <a:ext cx="6110432" cy="1170493"/>
          </a:xfrm>
        </p:spPr>
        <p:txBody>
          <a:bodyPr/>
          <a:lstStyle>
            <a:lvl1pPr>
              <a:defRPr sz="2892"/>
            </a:lvl1pPr>
          </a:lstStyle>
          <a:p>
            <a:endParaRPr lang="en-US" alt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4210" y="3167217"/>
            <a:ext cx="6179705" cy="826230"/>
          </a:xfrm>
        </p:spPr>
        <p:txBody>
          <a:bodyPr/>
          <a:lstStyle>
            <a:lvl1pPr marL="0" indent="0">
              <a:buFontTx/>
              <a:buNone/>
              <a:defRPr sz="2530"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3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2F9D4-AFDB-48A9-B6AF-00C7C5C6C8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3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221" y="68858"/>
            <a:ext cx="2057978" cy="637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6956" y="68858"/>
            <a:ext cx="6039716" cy="637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35EA8-C603-44E2-9878-64093409EF2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43" y="68856"/>
            <a:ext cx="7552170" cy="8262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4207" y="1377057"/>
            <a:ext cx="8648989" cy="4719268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6956" y="6248375"/>
            <a:ext cx="1905000" cy="457583"/>
          </a:xfrm>
          <a:prstGeom prst="rect">
            <a:avLst/>
          </a:prstGeom>
        </p:spPr>
        <p:txBody>
          <a:bodyPr lIns="91406" tIns="45703" rIns="91406" bIns="45703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169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19216" y="6503696"/>
            <a:ext cx="1905000" cy="35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</a:bodyPr>
          <a:lstStyle>
            <a:lvl1pPr algn="r">
              <a:defRPr sz="813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78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40" y="68853"/>
            <a:ext cx="7552170" cy="8262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205" y="1377052"/>
            <a:ext cx="4254500" cy="4719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377051"/>
            <a:ext cx="4255944" cy="2290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3805539"/>
            <a:ext cx="4255944" cy="229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19216" y="6503696"/>
            <a:ext cx="1905000" cy="35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</a:bodyPr>
          <a:lstStyle>
            <a:lvl1pPr algn="r">
              <a:defRPr sz="813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728DE-0F83-4B23-88DD-82CFC4837B5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5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9" y="4406563"/>
            <a:ext cx="7771534" cy="1362706"/>
          </a:xfrm>
        </p:spPr>
        <p:txBody>
          <a:bodyPr anchor="t"/>
          <a:lstStyle>
            <a:lvl1pPr algn="l">
              <a:defRPr sz="361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9" y="2906151"/>
            <a:ext cx="7771534" cy="1500412"/>
          </a:xfrm>
        </p:spPr>
        <p:txBody>
          <a:bodyPr anchor="b"/>
          <a:lstStyle>
            <a:lvl1pPr marL="0" indent="0">
              <a:buNone/>
              <a:defRPr sz="1807"/>
            </a:lvl1pPr>
            <a:lvl2pPr marL="412974" indent="0">
              <a:buNone/>
              <a:defRPr sz="1626"/>
            </a:lvl2pPr>
            <a:lvl3pPr marL="825949" indent="0">
              <a:buNone/>
              <a:defRPr sz="1536"/>
            </a:lvl3pPr>
            <a:lvl4pPr marL="1238925" indent="0">
              <a:buNone/>
              <a:defRPr sz="1265"/>
            </a:lvl4pPr>
            <a:lvl5pPr marL="1651902" indent="0">
              <a:buNone/>
              <a:defRPr sz="1265"/>
            </a:lvl5pPr>
            <a:lvl6pPr marL="2064876" indent="0">
              <a:buNone/>
              <a:defRPr sz="1265"/>
            </a:lvl6pPr>
            <a:lvl7pPr marL="2477851" indent="0">
              <a:buNone/>
              <a:defRPr sz="1265"/>
            </a:lvl7pPr>
            <a:lvl8pPr marL="2890826" indent="0">
              <a:buNone/>
              <a:defRPr sz="1265"/>
            </a:lvl8pPr>
            <a:lvl9pPr marL="3303800" indent="0">
              <a:buNone/>
              <a:defRPr sz="12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4CC4-A2B1-4EBE-992C-25103E09ED4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958" y="1377051"/>
            <a:ext cx="4048126" cy="5063530"/>
          </a:xfrm>
        </p:spPr>
        <p:txBody>
          <a:bodyPr/>
          <a:lstStyle>
            <a:lvl1pPr>
              <a:defRPr sz="2530"/>
            </a:lvl1pPr>
            <a:lvl2pPr>
              <a:defRPr sz="2169"/>
            </a:lvl2pPr>
            <a:lvl3pPr>
              <a:defRPr sz="1807"/>
            </a:lvl3pPr>
            <a:lvl4pPr>
              <a:defRPr sz="1626"/>
            </a:lvl4pPr>
            <a:lvl5pPr>
              <a:defRPr sz="1626"/>
            </a:lvl5pPr>
            <a:lvl6pPr>
              <a:defRPr sz="1626"/>
            </a:lvl6pPr>
            <a:lvl7pPr>
              <a:defRPr sz="1626"/>
            </a:lvl7pPr>
            <a:lvl8pPr>
              <a:defRPr sz="1626"/>
            </a:lvl8pPr>
            <a:lvl9pPr>
              <a:defRPr sz="16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630" y="1377051"/>
            <a:ext cx="4049568" cy="5063530"/>
          </a:xfrm>
        </p:spPr>
        <p:txBody>
          <a:bodyPr/>
          <a:lstStyle>
            <a:lvl1pPr>
              <a:defRPr sz="2530"/>
            </a:lvl1pPr>
            <a:lvl2pPr>
              <a:defRPr sz="2169"/>
            </a:lvl2pPr>
            <a:lvl3pPr>
              <a:defRPr sz="1807"/>
            </a:lvl3pPr>
            <a:lvl4pPr>
              <a:defRPr sz="1626"/>
            </a:lvl4pPr>
            <a:lvl5pPr>
              <a:defRPr sz="1626"/>
            </a:lvl5pPr>
            <a:lvl6pPr>
              <a:defRPr sz="1626"/>
            </a:lvl6pPr>
            <a:lvl7pPr>
              <a:defRPr sz="1626"/>
            </a:lvl7pPr>
            <a:lvl8pPr>
              <a:defRPr sz="1626"/>
            </a:lvl8pPr>
            <a:lvl9pPr>
              <a:defRPr sz="16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EF4CC-B622-4E70-A3DD-E61E6930BC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0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4" y="273979"/>
            <a:ext cx="8229023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4845"/>
            <a:ext cx="4039466" cy="639755"/>
          </a:xfrm>
        </p:spPr>
        <p:txBody>
          <a:bodyPr anchor="b"/>
          <a:lstStyle>
            <a:lvl1pPr marL="0" indent="0">
              <a:buNone/>
              <a:defRPr sz="2169" b="1"/>
            </a:lvl1pPr>
            <a:lvl2pPr marL="412974" indent="0">
              <a:buNone/>
              <a:defRPr sz="1807" b="1"/>
            </a:lvl2pPr>
            <a:lvl3pPr marL="825949" indent="0">
              <a:buNone/>
              <a:defRPr sz="1626" b="1"/>
            </a:lvl3pPr>
            <a:lvl4pPr marL="1238925" indent="0">
              <a:buNone/>
              <a:defRPr sz="1536" b="1"/>
            </a:lvl4pPr>
            <a:lvl5pPr marL="1651902" indent="0">
              <a:buNone/>
              <a:defRPr sz="1536" b="1"/>
            </a:lvl5pPr>
            <a:lvl6pPr marL="2064876" indent="0">
              <a:buNone/>
              <a:defRPr sz="1536" b="1"/>
            </a:lvl6pPr>
            <a:lvl7pPr marL="2477851" indent="0">
              <a:buNone/>
              <a:defRPr sz="1536" b="1"/>
            </a:lvl7pPr>
            <a:lvl8pPr marL="2890826" indent="0">
              <a:buNone/>
              <a:defRPr sz="1536" b="1"/>
            </a:lvl8pPr>
            <a:lvl9pPr marL="3303800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4600"/>
            <a:ext cx="4039466" cy="3951849"/>
          </a:xfrm>
        </p:spPr>
        <p:txBody>
          <a:bodyPr/>
          <a:lstStyle>
            <a:lvl1pPr>
              <a:defRPr sz="2169"/>
            </a:lvl1pPr>
            <a:lvl2pPr>
              <a:defRPr sz="1807"/>
            </a:lvl2pPr>
            <a:lvl3pPr>
              <a:defRPr sz="1626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8" y="1534845"/>
            <a:ext cx="4040909" cy="639755"/>
          </a:xfrm>
        </p:spPr>
        <p:txBody>
          <a:bodyPr anchor="b"/>
          <a:lstStyle>
            <a:lvl1pPr marL="0" indent="0">
              <a:buNone/>
              <a:defRPr sz="2169" b="1"/>
            </a:lvl1pPr>
            <a:lvl2pPr marL="412974" indent="0">
              <a:buNone/>
              <a:defRPr sz="1807" b="1"/>
            </a:lvl2pPr>
            <a:lvl3pPr marL="825949" indent="0">
              <a:buNone/>
              <a:defRPr sz="1626" b="1"/>
            </a:lvl3pPr>
            <a:lvl4pPr marL="1238925" indent="0">
              <a:buNone/>
              <a:defRPr sz="1536" b="1"/>
            </a:lvl4pPr>
            <a:lvl5pPr marL="1651902" indent="0">
              <a:buNone/>
              <a:defRPr sz="1536" b="1"/>
            </a:lvl5pPr>
            <a:lvl6pPr marL="2064876" indent="0">
              <a:buNone/>
              <a:defRPr sz="1536" b="1"/>
            </a:lvl6pPr>
            <a:lvl7pPr marL="2477851" indent="0">
              <a:buNone/>
              <a:defRPr sz="1536" b="1"/>
            </a:lvl7pPr>
            <a:lvl8pPr marL="2890826" indent="0">
              <a:buNone/>
              <a:defRPr sz="1536" b="1"/>
            </a:lvl8pPr>
            <a:lvl9pPr marL="3303800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8" y="2174600"/>
            <a:ext cx="4040909" cy="3951849"/>
          </a:xfrm>
        </p:spPr>
        <p:txBody>
          <a:bodyPr/>
          <a:lstStyle>
            <a:lvl1pPr>
              <a:defRPr sz="2169"/>
            </a:lvl1pPr>
            <a:lvl2pPr>
              <a:defRPr sz="1807"/>
            </a:lvl2pPr>
            <a:lvl3pPr>
              <a:defRPr sz="1626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A27CD-35AF-469C-87AF-78014E0100B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5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DB06F-555C-4F44-B4E4-BCEF325F32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8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836B-FDC4-4837-A0C4-A1663A82124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4" y="272549"/>
            <a:ext cx="3007591" cy="1161887"/>
          </a:xfrm>
        </p:spPr>
        <p:txBody>
          <a:bodyPr anchor="b"/>
          <a:lstStyle>
            <a:lvl1pPr algn="l">
              <a:defRPr sz="180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4" y="272548"/>
            <a:ext cx="5111750" cy="5853901"/>
          </a:xfrm>
        </p:spPr>
        <p:txBody>
          <a:bodyPr/>
          <a:lstStyle>
            <a:lvl1pPr>
              <a:defRPr sz="2892"/>
            </a:lvl1pPr>
            <a:lvl2pPr>
              <a:defRPr sz="2530"/>
            </a:lvl2pPr>
            <a:lvl3pPr>
              <a:defRPr sz="2169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4" y="1434428"/>
            <a:ext cx="3007591" cy="4692014"/>
          </a:xfrm>
        </p:spPr>
        <p:txBody>
          <a:bodyPr/>
          <a:lstStyle>
            <a:lvl1pPr marL="0" indent="0">
              <a:buNone/>
              <a:defRPr sz="1265"/>
            </a:lvl1pPr>
            <a:lvl2pPr marL="412974" indent="0">
              <a:buNone/>
              <a:defRPr sz="1084"/>
            </a:lvl2pPr>
            <a:lvl3pPr marL="825949" indent="0">
              <a:buNone/>
              <a:defRPr sz="904"/>
            </a:lvl3pPr>
            <a:lvl4pPr marL="1238925" indent="0">
              <a:buNone/>
              <a:defRPr sz="813"/>
            </a:lvl4pPr>
            <a:lvl5pPr marL="1651902" indent="0">
              <a:buNone/>
              <a:defRPr sz="813"/>
            </a:lvl5pPr>
            <a:lvl6pPr marL="2064876" indent="0">
              <a:buNone/>
              <a:defRPr sz="813"/>
            </a:lvl6pPr>
            <a:lvl7pPr marL="2477851" indent="0">
              <a:buNone/>
              <a:defRPr sz="813"/>
            </a:lvl7pPr>
            <a:lvl8pPr marL="2890826" indent="0">
              <a:buNone/>
              <a:defRPr sz="813"/>
            </a:lvl8pPr>
            <a:lvl9pPr marL="3303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3C2F7-508B-4DF5-95A1-E7D0C93A890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3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5" y="4801033"/>
            <a:ext cx="5486978" cy="566599"/>
          </a:xfrm>
        </p:spPr>
        <p:txBody>
          <a:bodyPr anchor="b"/>
          <a:lstStyle>
            <a:lvl1pPr algn="l">
              <a:defRPr sz="180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5" y="612509"/>
            <a:ext cx="5486978" cy="4115373"/>
          </a:xfrm>
        </p:spPr>
        <p:txBody>
          <a:bodyPr/>
          <a:lstStyle>
            <a:lvl1pPr marL="0" indent="0">
              <a:buNone/>
              <a:defRPr sz="2892"/>
            </a:lvl1pPr>
            <a:lvl2pPr marL="412974" indent="0">
              <a:buNone/>
              <a:defRPr sz="2530"/>
            </a:lvl2pPr>
            <a:lvl3pPr marL="825949" indent="0">
              <a:buNone/>
              <a:defRPr sz="2169"/>
            </a:lvl3pPr>
            <a:lvl4pPr marL="1238925" indent="0">
              <a:buNone/>
              <a:defRPr sz="1807"/>
            </a:lvl4pPr>
            <a:lvl5pPr marL="1651902" indent="0">
              <a:buNone/>
              <a:defRPr sz="1807"/>
            </a:lvl5pPr>
            <a:lvl6pPr marL="2064876" indent="0">
              <a:buNone/>
              <a:defRPr sz="1807"/>
            </a:lvl6pPr>
            <a:lvl7pPr marL="2477851" indent="0">
              <a:buNone/>
              <a:defRPr sz="1807"/>
            </a:lvl7pPr>
            <a:lvl8pPr marL="2890826" indent="0">
              <a:buNone/>
              <a:defRPr sz="1807"/>
            </a:lvl8pPr>
            <a:lvl9pPr marL="3303800" indent="0">
              <a:buNone/>
              <a:defRPr sz="1807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5" y="5367629"/>
            <a:ext cx="5486978" cy="804714"/>
          </a:xfrm>
        </p:spPr>
        <p:txBody>
          <a:bodyPr/>
          <a:lstStyle>
            <a:lvl1pPr marL="0" indent="0">
              <a:buNone/>
              <a:defRPr sz="1265"/>
            </a:lvl1pPr>
            <a:lvl2pPr marL="412974" indent="0">
              <a:buNone/>
              <a:defRPr sz="1084"/>
            </a:lvl2pPr>
            <a:lvl3pPr marL="825949" indent="0">
              <a:buNone/>
              <a:defRPr sz="904"/>
            </a:lvl3pPr>
            <a:lvl4pPr marL="1238925" indent="0">
              <a:buNone/>
              <a:defRPr sz="813"/>
            </a:lvl4pPr>
            <a:lvl5pPr marL="1651902" indent="0">
              <a:buNone/>
              <a:defRPr sz="813"/>
            </a:lvl5pPr>
            <a:lvl6pPr marL="2064876" indent="0">
              <a:buNone/>
              <a:defRPr sz="813"/>
            </a:lvl6pPr>
            <a:lvl7pPr marL="2477851" indent="0">
              <a:buNone/>
              <a:defRPr sz="813"/>
            </a:lvl7pPr>
            <a:lvl8pPr marL="2890826" indent="0">
              <a:buNone/>
              <a:defRPr sz="813"/>
            </a:lvl8pPr>
            <a:lvl9pPr marL="3303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AFBF0-17F5-45B6-872D-D6568EE3F5D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3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1744" y="68853"/>
            <a:ext cx="7462693" cy="82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13" tIns="50655" rIns="101313" bIns="506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960" y="1377051"/>
            <a:ext cx="8236239" cy="506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endParaRPr lang="en-US" altLang="en-US"/>
          </a:p>
        </p:txBody>
      </p:sp>
      <p:sp>
        <p:nvSpPr>
          <p:cNvPr id="447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19216" y="6503696"/>
            <a:ext cx="1905000" cy="35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</a:bodyPr>
          <a:lstStyle>
            <a:lvl1pPr algn="r">
              <a:defRPr sz="813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47493" name="Text Box 5"/>
          <p:cNvSpPr txBox="1">
            <a:spLocks noChangeArrowheads="1"/>
          </p:cNvSpPr>
          <p:nvPr userDrawn="1"/>
        </p:nvSpPr>
        <p:spPr bwMode="auto">
          <a:xfrm>
            <a:off x="7459808" y="149181"/>
            <a:ext cx="1291647" cy="41719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82575" tIns="41287" rIns="82575" bIns="41287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169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20486" name="Picture 6" descr="Stepanlogo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32751" y="124801"/>
            <a:ext cx="832716" cy="19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388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dt="0"/>
  <p:txStyles>
    <p:titleStyle>
      <a:lvl1pPr algn="l" defTabSz="916289" rtl="0" eaLnBrk="0" fontAlgn="base" hangingPunct="0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6289" rtl="0" eaLnBrk="0" fontAlgn="base" hangingPunct="0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2pPr>
      <a:lvl3pPr algn="l" defTabSz="916289" rtl="0" eaLnBrk="0" fontAlgn="base" hangingPunct="0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3pPr>
      <a:lvl4pPr algn="l" defTabSz="916289" rtl="0" eaLnBrk="0" fontAlgn="base" hangingPunct="0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4pPr>
      <a:lvl5pPr algn="l" defTabSz="916289" rtl="0" eaLnBrk="0" fontAlgn="base" hangingPunct="0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5pPr>
      <a:lvl6pPr marL="412974" algn="l" defTabSz="916289" rtl="0" fontAlgn="base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6pPr>
      <a:lvl7pPr marL="825949" algn="l" defTabSz="916289" rtl="0" fontAlgn="base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7pPr>
      <a:lvl8pPr marL="1238925" algn="l" defTabSz="916289" rtl="0" fontAlgn="base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8pPr>
      <a:lvl9pPr marL="1651902" algn="l" defTabSz="916289" rtl="0" fontAlgn="base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9pPr>
    </p:titleStyle>
    <p:bodyStyle>
      <a:lvl1pPr marL="342712" indent="-342712" algn="l" defTabSz="916289" rtl="0" eaLnBrk="0" fontAlgn="base" hangingPunct="0">
        <a:spcBef>
          <a:spcPct val="20000"/>
        </a:spcBef>
        <a:spcAft>
          <a:spcPct val="0"/>
        </a:spcAft>
        <a:buChar char="•"/>
        <a:defRPr sz="1988" b="1">
          <a:solidFill>
            <a:schemeClr val="tx1"/>
          </a:solidFill>
          <a:latin typeface="+mn-lt"/>
          <a:ea typeface="+mn-ea"/>
          <a:cs typeface="+mn-cs"/>
        </a:defRPr>
      </a:lvl1pPr>
      <a:lvl2pPr marL="744217" indent="-286788" algn="l" defTabSz="916289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2pPr>
      <a:lvl3pPr marL="1144286" indent="-227997" algn="l" defTabSz="916289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3pPr>
      <a:lvl4pPr marL="1601712" indent="-227997" algn="l" defTabSz="916289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60573" indent="-229431" algn="l" defTabSz="916289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473550" indent="-229431" algn="l" defTabSz="916289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886524" indent="-229431" algn="l" defTabSz="916289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299499" indent="-229431" algn="l" defTabSz="916289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712475" indent="-229431" algn="l" defTabSz="916289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1pPr>
      <a:lvl2pPr marL="412974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2pPr>
      <a:lvl3pPr marL="825949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3pPr>
      <a:lvl4pPr marL="1238925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4pPr>
      <a:lvl5pPr marL="1651902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5pPr>
      <a:lvl6pPr marL="2064876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6pPr>
      <a:lvl7pPr marL="2477851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7pPr>
      <a:lvl8pPr marL="2890826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8pPr>
      <a:lvl9pPr marL="3303800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proved logo_ transparent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0" y="756754"/>
            <a:ext cx="2823286" cy="640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5A7E4D-3234-4B62-96DD-18ED7798A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548" y="2659199"/>
            <a:ext cx="6073368" cy="179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3" tIns="45781" rIns="91563" bIns="45781" anchor="ctr"/>
          <a:lstStyle/>
          <a:p>
            <a:pPr algn="ctr"/>
            <a:r>
              <a:rPr lang="en-US" sz="2800" b="1" i="1" dirty="0">
                <a:latin typeface="Arial Black" pitchFamily="34" charset="0"/>
                <a:cs typeface="Arial" charset="0"/>
              </a:rPr>
              <a:t>LATAM Surfactants</a:t>
            </a:r>
            <a:br>
              <a:rPr lang="en-US" sz="2800" b="1" i="1" dirty="0">
                <a:latin typeface="Arial Black" pitchFamily="34" charset="0"/>
                <a:cs typeface="Arial" charset="0"/>
              </a:rPr>
            </a:br>
            <a:r>
              <a:rPr lang="en-US" sz="2800" b="1" i="1" dirty="0">
                <a:latin typeface="Arial Black" pitchFamily="34" charset="0"/>
                <a:cs typeface="Arial" charset="0"/>
              </a:rPr>
              <a:t>Five Year Plan</a:t>
            </a:r>
            <a:br>
              <a:rPr lang="en-US" sz="2800" b="1" i="1" dirty="0">
                <a:latin typeface="Arial Black" pitchFamily="34" charset="0"/>
                <a:cs typeface="Arial" charset="0"/>
              </a:rPr>
            </a:br>
            <a:r>
              <a:rPr lang="en-US" sz="2800" b="1" i="1" dirty="0">
                <a:latin typeface="Arial Black" pitchFamily="34" charset="0"/>
                <a:cs typeface="Arial" charset="0"/>
              </a:rPr>
              <a:t>2019– 2023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10543" y="5151665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September 20, 2019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71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733" y="4144663"/>
            <a:ext cx="9088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7732" y="-36810"/>
            <a:ext cx="166910" cy="4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616" tIns="41307" rIns="82616" bIns="41307" anchor="ctr">
            <a:spAutoFit/>
          </a:bodyPr>
          <a:lstStyle/>
          <a:p>
            <a:endParaRPr lang="en-US" sz="2621" dirty="0"/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579149" y="1000036"/>
            <a:ext cx="3732382" cy="239571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6160" indent="-195087" algn="ctr" defTabSz="915189" eaLnBrk="0" hangingPunct="0">
              <a:lnSpc>
                <a:spcPct val="75000"/>
              </a:lnSpc>
              <a:spcBef>
                <a:spcPct val="50000"/>
              </a:spcBef>
            </a:pPr>
            <a:r>
              <a:rPr lang="es-MX" sz="1265" b="1" u="sng" dirty="0" smtClean="0">
                <a:latin typeface="Arial" charset="0"/>
              </a:rPr>
              <a:t>MEXICO 2018 SIZE  </a:t>
            </a:r>
            <a:r>
              <a:rPr lang="es-MX" sz="1265" b="1" u="sng" dirty="0" smtClean="0">
                <a:latin typeface="Arial" charset="0"/>
              </a:rPr>
              <a:t>1,015 </a:t>
            </a:r>
            <a:r>
              <a:rPr lang="es-MX" sz="1265" b="1" u="sng" dirty="0" err="1" smtClean="0">
                <a:latin typeface="Arial" charset="0"/>
              </a:rPr>
              <a:t>Mton</a:t>
            </a:r>
            <a:endParaRPr lang="en-US" sz="1265" b="1" u="sng" dirty="0">
              <a:latin typeface="Arial" charset="0"/>
            </a:endParaRPr>
          </a:p>
        </p:txBody>
      </p:sp>
      <p:sp>
        <p:nvSpPr>
          <p:cNvPr id="30731" name="Text Box 7"/>
          <p:cNvSpPr txBox="1">
            <a:spLocks noChangeArrowheads="1"/>
          </p:cNvSpPr>
          <p:nvPr/>
        </p:nvSpPr>
        <p:spPr bwMode="auto">
          <a:xfrm>
            <a:off x="4662153" y="994056"/>
            <a:ext cx="4481848" cy="239571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wrap="square" lIns="92220" tIns="46110" rIns="92220" bIns="46110">
            <a:spAutoFit/>
          </a:bodyPr>
          <a:lstStyle/>
          <a:p>
            <a:pPr marL="456160" indent="-195087" algn="ctr" defTabSz="915189"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1265" b="1" u="sng" dirty="0" smtClean="0"/>
              <a:t>Plants per State size 184 in Mexico</a:t>
            </a:r>
            <a:endParaRPr lang="en-US" sz="1265" b="1" u="sng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xmlns="" id="{00000000-0008-0000-0500-000003000000}"/>
              </a:ext>
            </a:extLst>
          </p:cNvPr>
          <p:cNvCxnSpPr>
            <a:cxnSpLocks/>
          </p:cNvCxnSpPr>
          <p:nvPr/>
        </p:nvCxnSpPr>
        <p:spPr>
          <a:xfrm>
            <a:off x="2768145" y="6059663"/>
            <a:ext cx="133350" cy="104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 bwMode="auto">
          <a:xfrm>
            <a:off x="1538096" y="379164"/>
            <a:ext cx="6624524" cy="2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09" tIns="45555" rIns="91109" bIns="45555" numCol="1" anchor="ctr" anchorCtr="0" compatLnSpc="1">
            <a:prstTxWarp prst="textNoShape">
              <a:avLst/>
            </a:prstTxWarp>
          </a:bodyPr>
          <a:lstStyle>
            <a:lvl1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2pPr>
            <a:lvl3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3pPr>
            <a:lvl4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4pPr>
            <a:lvl5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5pPr>
            <a:lvl6pPr marL="412974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6pPr>
            <a:lvl7pPr marL="825949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7pPr>
            <a:lvl8pPr marL="1238925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8pPr>
            <a:lvl9pPr marL="1651902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defTabSz="910886"/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Mexico</a:t>
            </a:r>
            <a:r>
              <a:rPr lang="es-MX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Painting</a:t>
            </a:r>
            <a:r>
              <a:rPr lang="es-MX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Market</a:t>
            </a:r>
            <a:endParaRPr lang="en-US" sz="2800" kern="12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785369" y="4285589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 smtClean="0"/>
              <a:t>TRENDS AND OPPORTUNITIES</a:t>
            </a:r>
            <a:endParaRPr lang="en-US" sz="1200" b="1" u="sng" dirty="0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4542580" y="1126026"/>
            <a:ext cx="0" cy="5779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616" tIns="41307" rIns="82616" bIns="41307"/>
          <a:lstStyle/>
          <a:p>
            <a:endParaRPr lang="en-US" sz="2621" dirty="0"/>
          </a:p>
        </p:txBody>
      </p:sp>
      <p:sp>
        <p:nvSpPr>
          <p:cNvPr id="25" name="Text Placeholder 6">
            <a:extLst>
              <a:ext uri="{FF2B5EF4-FFF2-40B4-BE49-F238E27FC236}">
                <a16:creationId xmlns="" xmlns:a16="http://schemas.microsoft.com/office/drawing/2014/main" id="{8904806F-3F21-AD46-A78A-FCB75C4BA368}"/>
              </a:ext>
            </a:extLst>
          </p:cNvPr>
          <p:cNvSpPr txBox="1">
            <a:spLocks/>
          </p:cNvSpPr>
          <p:nvPr/>
        </p:nvSpPr>
        <p:spPr bwMode="auto">
          <a:xfrm>
            <a:off x="0" y="4564154"/>
            <a:ext cx="4572000" cy="23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13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000" dirty="0" smtClean="0">
              <a:latin typeface="+mn-lt"/>
            </a:endParaRPr>
          </a:p>
        </p:txBody>
      </p:sp>
      <p:graphicFrame>
        <p:nvGraphicFramePr>
          <p:cNvPr id="19" name="Gráfico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619794"/>
              </p:ext>
            </p:extLst>
          </p:nvPr>
        </p:nvGraphicFramePr>
        <p:xfrm>
          <a:off x="4542579" y="1233627"/>
          <a:ext cx="4572000" cy="2965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 Placeholder 6">
            <a:extLst>
              <a:ext uri="{FF2B5EF4-FFF2-40B4-BE49-F238E27FC236}">
                <a16:creationId xmlns="" xmlns:a16="http://schemas.microsoft.com/office/drawing/2014/main" id="{8904806F-3F21-AD46-A78A-FCB75C4BA368}"/>
              </a:ext>
            </a:extLst>
          </p:cNvPr>
          <p:cNvSpPr txBox="1">
            <a:spLocks/>
          </p:cNvSpPr>
          <p:nvPr/>
        </p:nvSpPr>
        <p:spPr bwMode="auto">
          <a:xfrm>
            <a:off x="4617077" y="4603554"/>
            <a:ext cx="4572000" cy="23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13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dirty="0" smtClean="0"/>
              <a:t>Latin American Paints and Coatings Market is Expected to Record a Growth of over 4.7%, During the Forecast Period (2019-2023)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dirty="0" smtClean="0"/>
              <a:t>The Major companies include PPG Industries Inc., </a:t>
            </a:r>
            <a:r>
              <a:rPr lang="en-US" sz="1000" dirty="0" err="1" smtClean="0"/>
              <a:t>Akzo</a:t>
            </a:r>
            <a:r>
              <a:rPr lang="en-US" sz="1000" dirty="0" smtClean="0"/>
              <a:t> Nobel NV, Jotun, and Axalta Coating Systems LLC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dirty="0" err="1" smtClean="0"/>
              <a:t>Stepan’s</a:t>
            </a:r>
            <a:r>
              <a:rPr lang="en-US" sz="1000" dirty="0" smtClean="0"/>
              <a:t> Products are Only Compatible With Architectonic Painting ( 593 </a:t>
            </a:r>
            <a:r>
              <a:rPr lang="en-US" sz="1000" dirty="0" err="1" smtClean="0"/>
              <a:t>Mton</a:t>
            </a:r>
            <a:r>
              <a:rPr lang="en-US" sz="1000" dirty="0" smtClean="0"/>
              <a:t>, Waterborne Paints).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dirty="0" err="1" smtClean="0"/>
              <a:t>Stepan’s</a:t>
            </a:r>
            <a:r>
              <a:rPr lang="en-US" sz="1000" dirty="0" smtClean="0"/>
              <a:t> Products are Included Either as an Additive (Dispersing) or as Part of the Pigment (Wetting Agent)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dirty="0" err="1" smtClean="0"/>
              <a:t>Stepan’s</a:t>
            </a:r>
            <a:r>
              <a:rPr lang="en-US" sz="1000" dirty="0" smtClean="0"/>
              <a:t> Strategy Should be Approaching to Painting Manufacturers and Pigments Manufacturers</a:t>
            </a:r>
            <a:r>
              <a:rPr lang="es-MX" sz="10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sz="1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000" dirty="0" err="1" smtClean="0"/>
              <a:t>Source</a:t>
            </a:r>
            <a:r>
              <a:rPr lang="es-MX" sz="1000" dirty="0" smtClean="0"/>
              <a:t>: ANAFAPYT and </a:t>
            </a:r>
            <a:r>
              <a:rPr lang="es-MX" sz="1000" dirty="0" err="1" smtClean="0"/>
              <a:t>Mordor</a:t>
            </a:r>
            <a:r>
              <a:rPr lang="es-MX" sz="1000" dirty="0" smtClean="0"/>
              <a:t> </a:t>
            </a:r>
            <a:r>
              <a:rPr lang="es-MX" sz="1000" dirty="0" err="1" smtClean="0"/>
              <a:t>Intelligence</a:t>
            </a:r>
            <a:endParaRPr lang="en-US" sz="1000" dirty="0"/>
          </a:p>
        </p:txBody>
      </p:sp>
      <p:graphicFrame>
        <p:nvGraphicFramePr>
          <p:cNvPr id="29" name="Gráfico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104689"/>
              </p:ext>
            </p:extLst>
          </p:nvPr>
        </p:nvGraphicFramePr>
        <p:xfrm>
          <a:off x="27731" y="1290120"/>
          <a:ext cx="4544269" cy="2815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3" name="Picture 7">
            <a:extLst>
              <a:ext uri="{FF2B5EF4-FFF2-40B4-BE49-F238E27FC236}">
                <a16:creationId xmlns:a16="http://schemas.microsoft.com/office/drawing/2014/main" xmlns="" id="{89E8878E-8AEE-400F-BF10-40304AAE3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32498"/>
            <a:ext cx="4576884" cy="27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87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Applications</a:t>
            </a:r>
            <a:r>
              <a:rPr lang="es-MX" dirty="0" smtClean="0"/>
              <a:t> </a:t>
            </a:r>
            <a:r>
              <a:rPr lang="es-MX" dirty="0" err="1" smtClean="0"/>
              <a:t>Breakdown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Chemictry</a:t>
            </a:r>
            <a:endParaRPr lang="en-U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747062"/>
              </p:ext>
            </p:extLst>
          </p:nvPr>
        </p:nvGraphicFramePr>
        <p:xfrm>
          <a:off x="687388" y="1376363"/>
          <a:ext cx="8235950" cy="506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1728DE-0F83-4B23-88DD-82CFC4837B5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  <a:stCxn id="22" idx="1"/>
          </p:cNvCxnSpPr>
          <p:nvPr/>
        </p:nvCxnSpPr>
        <p:spPr>
          <a:xfrm>
            <a:off x="4632945" y="1149147"/>
            <a:ext cx="0" cy="5218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1177" y="3608091"/>
            <a:ext cx="8459438" cy="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629" y="1159727"/>
            <a:ext cx="4371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900" dirty="0"/>
          </a:p>
        </p:txBody>
      </p:sp>
      <p:sp>
        <p:nvSpPr>
          <p:cNvPr id="15" name="Título 1"/>
          <p:cNvSpPr txBox="1">
            <a:spLocks/>
          </p:cNvSpPr>
          <p:nvPr/>
        </p:nvSpPr>
        <p:spPr bwMode="auto">
          <a:xfrm>
            <a:off x="1514554" y="436452"/>
            <a:ext cx="7048851" cy="31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09" tIns="45555" rIns="91109" bIns="45555" numCol="1" anchor="ctr" anchorCtr="0" compatLnSpc="1">
            <a:prstTxWarp prst="textNoShape">
              <a:avLst/>
            </a:prstTxWarp>
          </a:bodyPr>
          <a:lstStyle>
            <a:lvl1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2pPr>
            <a:lvl3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3pPr>
            <a:lvl4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4pPr>
            <a:lvl5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5pPr>
            <a:lvl6pPr marL="412974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6pPr>
            <a:lvl7pPr marL="825949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7pPr>
            <a:lvl8pPr marL="1238925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8pPr>
            <a:lvl9pPr marL="1651902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defTabSz="910886"/>
            <a:r>
              <a:rPr lang="en-US" sz="2169" kern="1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MEXICO </a:t>
            </a:r>
            <a:r>
              <a:rPr lang="en-US" sz="2169" kern="12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DISPERSANTS AND WETTING AGENTS</a:t>
            </a:r>
            <a:endParaRPr lang="en-US" sz="2169" kern="12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1728DE-0F83-4B23-88DD-82CFC4837B5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xmlns="" id="{2518C1D8-4562-4659-8C38-C6F99C08C961}"/>
              </a:ext>
            </a:extLst>
          </p:cNvPr>
          <p:cNvSpPr txBox="1"/>
          <p:nvPr/>
        </p:nvSpPr>
        <p:spPr>
          <a:xfrm>
            <a:off x="20674899" y="5283049"/>
            <a:ext cx="1339850" cy="26511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pigment dispersions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xmlns="" id="{F2E2C590-AEE4-4CB7-9571-02555C2C32F3}"/>
              </a:ext>
            </a:extLst>
          </p:cNvPr>
          <p:cNvSpPr txBox="1"/>
          <p:nvPr/>
        </p:nvSpPr>
        <p:spPr>
          <a:xfrm>
            <a:off x="20589174" y="5892649"/>
            <a:ext cx="1546225" cy="3429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aseline="0"/>
              <a:t>Thickeners,  surfactants,  </a:t>
            </a:r>
          </a:p>
          <a:p>
            <a:pPr algn="ctr"/>
            <a:r>
              <a:rPr lang="en-US" sz="800"/>
              <a:t>biocides,</a:t>
            </a:r>
            <a:r>
              <a:rPr lang="en-US" sz="800" baseline="0"/>
              <a:t> defoamers, co-solvents</a:t>
            </a:r>
            <a:endParaRPr lang="en-US" sz="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99A79B2-013E-492A-AE63-17AADD8C73AA}"/>
              </a:ext>
            </a:extLst>
          </p:cNvPr>
          <p:cNvSpPr/>
          <p:nvPr/>
        </p:nvSpPr>
        <p:spPr>
          <a:xfrm>
            <a:off x="240767" y="4199288"/>
            <a:ext cx="43921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</a:rPr>
              <a:t>Wetting agents reduce the interfacial tension and improve pigment surface wetting</a:t>
            </a:r>
          </a:p>
          <a:p>
            <a:endParaRPr lang="en-US" sz="1000" dirty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</a:rPr>
              <a:t>Dispersing </a:t>
            </a:r>
            <a:r>
              <a:rPr lang="en-US" sz="1000" dirty="0">
                <a:latin typeface="Arial" panose="020B0604020202020204" pitchFamily="34" charset="0"/>
              </a:rPr>
              <a:t>agents are additives that provide optimal dispersion/ stability of pigment particles, either by charge and/or </a:t>
            </a:r>
            <a:r>
              <a:rPr lang="en-US" sz="1000" dirty="0" err="1" smtClean="0">
                <a:latin typeface="Arial" panose="020B0604020202020204" pitchFamily="34" charset="0"/>
              </a:rPr>
              <a:t>stereochemical</a:t>
            </a:r>
            <a:r>
              <a:rPr lang="en-US" sz="1000" dirty="0" smtClean="0">
                <a:latin typeface="Arial" panose="020B0604020202020204" pitchFamily="34" charset="0"/>
              </a:rPr>
              <a:t> stabilization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err="1" smtClean="0">
                <a:latin typeface="Arial" panose="020B0604020202020204" pitchFamily="34" charset="0"/>
              </a:rPr>
              <a:t>Main</a:t>
            </a:r>
            <a:r>
              <a:rPr lang="es-MX" sz="1000" dirty="0" smtClean="0">
                <a:latin typeface="Arial" panose="020B0604020202020204" pitchFamily="34" charset="0"/>
              </a:rPr>
              <a:t> </a:t>
            </a:r>
            <a:r>
              <a:rPr lang="es-MX" sz="1000" dirty="0" err="1" smtClean="0">
                <a:latin typeface="Arial" panose="020B0604020202020204" pitchFamily="34" charset="0"/>
              </a:rPr>
              <a:t>Competitors</a:t>
            </a:r>
            <a:r>
              <a:rPr lang="es-MX" sz="1000" dirty="0" smtClean="0">
                <a:latin typeface="Arial" panose="020B0604020202020204" pitchFamily="34" charset="0"/>
              </a:rPr>
              <a:t>; Dow, </a:t>
            </a:r>
            <a:r>
              <a:rPr lang="es-MX" sz="1000" dirty="0" err="1" smtClean="0">
                <a:latin typeface="Arial" panose="020B0604020202020204" pitchFamily="34" charset="0"/>
              </a:rPr>
              <a:t>Elementis</a:t>
            </a:r>
            <a:r>
              <a:rPr lang="es-MX" sz="1000" dirty="0" smtClean="0">
                <a:latin typeface="Arial" panose="020B0604020202020204" pitchFamily="34" charset="0"/>
              </a:rPr>
              <a:t>, BYK, BASF, </a:t>
            </a:r>
            <a:r>
              <a:rPr lang="es-MX" sz="1000" dirty="0" err="1" smtClean="0">
                <a:latin typeface="Arial" panose="020B0604020202020204" pitchFamily="34" charset="0"/>
              </a:rPr>
              <a:t>Akzo</a:t>
            </a:r>
            <a:r>
              <a:rPr lang="es-MX" sz="1000" dirty="0" smtClean="0">
                <a:latin typeface="Arial" panose="020B0604020202020204" pitchFamily="34" charset="0"/>
              </a:rPr>
              <a:t>, </a:t>
            </a:r>
            <a:r>
              <a:rPr lang="es-MX" sz="1000" dirty="0" err="1" smtClean="0">
                <a:latin typeface="Arial" panose="020B0604020202020204" pitchFamily="34" charset="0"/>
              </a:rPr>
              <a:t>Avecia</a:t>
            </a:r>
            <a:r>
              <a:rPr lang="es-MX" sz="1000" dirty="0" smtClean="0">
                <a:latin typeface="Arial" panose="020B0604020202020204" pitchFamily="34" charset="0"/>
              </a:rPr>
              <a:t>, </a:t>
            </a:r>
            <a:r>
              <a:rPr lang="es-MX" sz="1000" dirty="0" err="1" smtClean="0">
                <a:latin typeface="Arial" panose="020B0604020202020204" pitchFamily="34" charset="0"/>
              </a:rPr>
              <a:t>Tego</a:t>
            </a:r>
            <a:r>
              <a:rPr lang="es-MX" sz="1000" dirty="0" smtClean="0">
                <a:latin typeface="Arial" panose="020B0604020202020204" pitchFamily="34" charset="0"/>
              </a:rPr>
              <a:t> </a:t>
            </a:r>
            <a:r>
              <a:rPr lang="es-MX" sz="1000" dirty="0" err="1" smtClean="0">
                <a:latin typeface="Arial" panose="020B0604020202020204" pitchFamily="34" charset="0"/>
              </a:rPr>
              <a:t>Worlee</a:t>
            </a:r>
            <a:r>
              <a:rPr lang="es-MX" sz="1000" dirty="0" smtClean="0">
                <a:latin typeface="Arial" panose="020B0604020202020204" pitchFamily="34" charset="0"/>
              </a:rPr>
              <a:t>, King </a:t>
            </a:r>
            <a:r>
              <a:rPr lang="es-MX" sz="1000" dirty="0" err="1" smtClean="0">
                <a:latin typeface="Arial" panose="020B0604020202020204" pitchFamily="34" charset="0"/>
              </a:rPr>
              <a:t>Chemical</a:t>
            </a:r>
            <a:r>
              <a:rPr lang="es-MX" sz="1000" dirty="0" smtClean="0">
                <a:latin typeface="Arial" panose="020B0604020202020204" pitchFamily="34" charset="0"/>
              </a:rPr>
              <a:t>, </a:t>
            </a:r>
            <a:r>
              <a:rPr lang="es-MX" sz="1000" dirty="0" err="1" smtClean="0">
                <a:latin typeface="Arial" panose="020B0604020202020204" pitchFamily="34" charset="0"/>
              </a:rPr>
              <a:t>Sigman</a:t>
            </a:r>
            <a:r>
              <a:rPr lang="es-MX" sz="1000" dirty="0" smtClean="0">
                <a:latin typeface="Arial" panose="020B0604020202020204" pitchFamily="34" charset="0"/>
              </a:rPr>
              <a:t>, </a:t>
            </a:r>
            <a:r>
              <a:rPr lang="es-MX" sz="1000" dirty="0" err="1" smtClean="0">
                <a:latin typeface="Arial" panose="020B0604020202020204" pitchFamily="34" charset="0"/>
              </a:rPr>
              <a:t>Lubrizol</a:t>
            </a:r>
            <a:r>
              <a:rPr lang="es-MX" sz="1000" dirty="0" smtClean="0">
                <a:latin typeface="Arial" panose="020B0604020202020204" pitchFamily="34" charset="0"/>
              </a:rPr>
              <a:t>, </a:t>
            </a:r>
            <a:r>
              <a:rPr lang="es-MX" sz="1000" dirty="0" err="1" smtClean="0">
                <a:latin typeface="Arial" panose="020B0604020202020204" pitchFamily="34" charset="0"/>
              </a:rPr>
              <a:t>Allied</a:t>
            </a:r>
            <a:r>
              <a:rPr lang="es-MX" sz="1000" dirty="0" smtClean="0">
                <a:latin typeface="Arial" panose="020B0604020202020204" pitchFamily="34" charset="0"/>
              </a:rPr>
              <a:t>, </a:t>
            </a:r>
            <a:r>
              <a:rPr lang="es-MX" sz="1000" dirty="0" err="1" smtClean="0">
                <a:latin typeface="Arial" panose="020B0604020202020204" pitchFamily="34" charset="0"/>
              </a:rPr>
              <a:t>Coatex</a:t>
            </a:r>
            <a:r>
              <a:rPr lang="es-MX" sz="1000" dirty="0" smtClean="0">
                <a:latin typeface="Arial" panose="020B0604020202020204" pitchFamily="34" charset="0"/>
              </a:rPr>
              <a:t>, </a:t>
            </a:r>
            <a:r>
              <a:rPr lang="es-MX" sz="1000" dirty="0" err="1" smtClean="0">
                <a:latin typeface="Arial" panose="020B0604020202020204" pitchFamily="34" charset="0"/>
              </a:rPr>
              <a:t>Clariant</a:t>
            </a:r>
            <a:r>
              <a:rPr lang="es-MX" sz="1000" dirty="0" smtClean="0">
                <a:latin typeface="Arial" panose="020B0604020202020204" pitchFamily="34" charset="0"/>
              </a:rPr>
              <a:t>, </a:t>
            </a:r>
            <a:r>
              <a:rPr lang="es-MX" sz="1000" dirty="0" err="1" smtClean="0">
                <a:latin typeface="Arial" panose="020B0604020202020204" pitchFamily="34" charset="0"/>
              </a:rPr>
              <a:t>Solvay</a:t>
            </a:r>
            <a:r>
              <a:rPr lang="es-MX" sz="1000" dirty="0" smtClean="0">
                <a:latin typeface="Arial" panose="020B0604020202020204" pitchFamily="34" charset="0"/>
              </a:rPr>
              <a:t>, </a:t>
            </a:r>
            <a:r>
              <a:rPr lang="es-MX" sz="1000" dirty="0" err="1" smtClean="0">
                <a:latin typeface="Arial" panose="020B0604020202020204" pitchFamily="34" charset="0"/>
              </a:rPr>
              <a:t>Munzing</a:t>
            </a:r>
            <a:r>
              <a:rPr lang="es-MX" sz="1000" dirty="0" smtClean="0">
                <a:latin typeface="Arial" panose="020B0604020202020204" pitchFamily="34" charset="0"/>
              </a:rPr>
              <a:t>, Troy </a:t>
            </a:r>
            <a:r>
              <a:rPr lang="es-MX" sz="1000" dirty="0" err="1" smtClean="0">
                <a:latin typeface="Arial" panose="020B0604020202020204" pitchFamily="34" charset="0"/>
              </a:rPr>
              <a:t>Corp</a:t>
            </a:r>
            <a:r>
              <a:rPr lang="es-MX" sz="1000" dirty="0" smtClean="0">
                <a:latin typeface="Arial" panose="020B0604020202020204" pitchFamily="34" charset="0"/>
              </a:rPr>
              <a:t>, </a:t>
            </a:r>
            <a:r>
              <a:rPr lang="es-MX" sz="1000" dirty="0" err="1" smtClean="0">
                <a:latin typeface="Arial" panose="020B0604020202020204" pitchFamily="34" charset="0"/>
              </a:rPr>
              <a:t>Cynamid</a:t>
            </a:r>
            <a:endParaRPr lang="es-MX" sz="1000" dirty="0" smtClean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err="1" smtClean="0">
                <a:latin typeface="Arial" panose="020B0604020202020204" pitchFamily="34" charset="0"/>
              </a:rPr>
              <a:t>Source</a:t>
            </a:r>
            <a:r>
              <a:rPr lang="es-MX" sz="1000" dirty="0" smtClean="0">
                <a:latin typeface="Arial" panose="020B0604020202020204" pitchFamily="34" charset="0"/>
              </a:rPr>
              <a:t> </a:t>
            </a:r>
            <a:r>
              <a:rPr lang="es-MX" sz="1000" dirty="0" err="1" smtClean="0">
                <a:latin typeface="Arial" panose="020B0604020202020204" pitchFamily="34" charset="0"/>
              </a:rPr>
              <a:t>Jcheda</a:t>
            </a:r>
            <a:r>
              <a:rPr lang="es-MX" sz="1000" dirty="0" smtClean="0">
                <a:latin typeface="Arial" panose="020B0604020202020204" pitchFamily="34" charset="0"/>
              </a:rPr>
              <a:t> </a:t>
            </a:r>
            <a:r>
              <a:rPr lang="es-MX" sz="1000" dirty="0" err="1" smtClean="0">
                <a:latin typeface="Arial" panose="020B0604020202020204" pitchFamily="34" charset="0"/>
              </a:rPr>
              <a:t>Consulting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C21A662-B84A-48B5-BD26-D17FD0A4E187}"/>
              </a:ext>
            </a:extLst>
          </p:cNvPr>
          <p:cNvSpPr txBox="1"/>
          <p:nvPr/>
        </p:nvSpPr>
        <p:spPr>
          <a:xfrm>
            <a:off x="267629" y="3653524"/>
            <a:ext cx="427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/>
              <a:t>USE OF SURFACTANTS                                        (WETTING AND DISPERSING AGENTS</a:t>
            </a:r>
            <a:r>
              <a:rPr lang="en-US" sz="1400" b="1" dirty="0" smtClean="0"/>
              <a:t>)</a:t>
            </a:r>
            <a:endParaRPr lang="en-US" sz="1400" dirty="0"/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869816"/>
              </p:ext>
            </p:extLst>
          </p:nvPr>
        </p:nvGraphicFramePr>
        <p:xfrm>
          <a:off x="-31133" y="1239607"/>
          <a:ext cx="4664078" cy="2368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79149" y="1000036"/>
            <a:ext cx="3732382" cy="239571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6160" indent="-195087" algn="ctr" defTabSz="915189" eaLnBrk="0" hangingPunct="0">
              <a:lnSpc>
                <a:spcPct val="75000"/>
              </a:lnSpc>
              <a:spcBef>
                <a:spcPct val="50000"/>
              </a:spcBef>
            </a:pPr>
            <a:r>
              <a:rPr lang="es-MX" sz="1265" b="1" u="sng" dirty="0" smtClean="0">
                <a:latin typeface="Arial" charset="0"/>
              </a:rPr>
              <a:t>DISPERSANTS SIZE  3, 600 </a:t>
            </a:r>
            <a:r>
              <a:rPr lang="es-MX" sz="1265" b="1" u="sng" dirty="0" err="1" smtClean="0">
                <a:latin typeface="Arial" charset="0"/>
              </a:rPr>
              <a:t>Mton</a:t>
            </a:r>
            <a:endParaRPr lang="en-US" sz="1265" b="1" u="sng" dirty="0">
              <a:latin typeface="Arial" charset="0"/>
            </a:endParaRPr>
          </a:p>
        </p:txBody>
      </p:sp>
      <p:graphicFrame>
        <p:nvGraphicFramePr>
          <p:cNvPr id="17" name="Gráfico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590998"/>
              </p:ext>
            </p:extLst>
          </p:nvPr>
        </p:nvGraphicFramePr>
        <p:xfrm>
          <a:off x="4632944" y="1268932"/>
          <a:ext cx="4511055" cy="229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632945" y="1029361"/>
            <a:ext cx="3732382" cy="239571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6160" indent="-195087" algn="ctr" defTabSz="915189" eaLnBrk="0" hangingPunct="0">
              <a:lnSpc>
                <a:spcPct val="75000"/>
              </a:lnSpc>
              <a:spcBef>
                <a:spcPct val="50000"/>
              </a:spcBef>
            </a:pPr>
            <a:r>
              <a:rPr lang="es-MX" sz="1265" b="1" u="sng" dirty="0" smtClean="0">
                <a:latin typeface="Arial" charset="0"/>
              </a:rPr>
              <a:t>WETTING AGENTS SIZE 1,200 MTON</a:t>
            </a:r>
            <a:endParaRPr lang="en-US" sz="1265" b="1" u="sng" dirty="0">
              <a:latin typeface="Arial" charset="0"/>
            </a:endParaRP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xmlns="" id="{FC21A662-B84A-48B5-BD26-D17FD0A4E187}"/>
              </a:ext>
            </a:extLst>
          </p:cNvPr>
          <p:cNvSpPr txBox="1"/>
          <p:nvPr/>
        </p:nvSpPr>
        <p:spPr>
          <a:xfrm>
            <a:off x="4590896" y="3687780"/>
            <a:ext cx="427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 smtClean="0"/>
              <a:t>OPPORTUNITIES</a:t>
            </a:r>
            <a:endParaRPr lang="en-US" sz="1400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xmlns="" id="{499A79B2-013E-492A-AE63-17AADD8C73AA}"/>
              </a:ext>
            </a:extLst>
          </p:cNvPr>
          <p:cNvSpPr/>
          <p:nvPr/>
        </p:nvSpPr>
        <p:spPr>
          <a:xfrm>
            <a:off x="4674994" y="4176744"/>
            <a:ext cx="439217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Arial" panose="020B0604020202020204" pitchFamily="34" charset="0"/>
              </a:rPr>
              <a:t>Stepan</a:t>
            </a:r>
            <a:r>
              <a:rPr lang="en-US" sz="1000" dirty="0" err="1" smtClean="0">
                <a:latin typeface="Arial" panose="020B0604020202020204" pitchFamily="34" charset="0"/>
              </a:rPr>
              <a:t>’s</a:t>
            </a:r>
            <a:r>
              <a:rPr lang="en-US" sz="1000" dirty="0" smtClean="0">
                <a:latin typeface="Arial" panose="020B0604020202020204" pitchFamily="34" charset="0"/>
              </a:rPr>
              <a:t> Current Products are Included in Others: 1152 </a:t>
            </a:r>
            <a:r>
              <a:rPr lang="en-US" sz="1000" dirty="0" err="1" smtClean="0">
                <a:latin typeface="Arial" panose="020B0604020202020204" pitchFamily="34" charset="0"/>
              </a:rPr>
              <a:t>Mton</a:t>
            </a:r>
            <a:r>
              <a:rPr lang="en-US" sz="1000" dirty="0" smtClean="0">
                <a:latin typeface="Arial" panose="020B0604020202020204" pitchFamily="34" charset="0"/>
              </a:rPr>
              <a:t> (Dispersants) + 360 </a:t>
            </a:r>
            <a:r>
              <a:rPr lang="en-US" sz="1000" dirty="0" err="1" smtClean="0">
                <a:latin typeface="Arial" panose="020B0604020202020204" pitchFamily="34" charset="0"/>
              </a:rPr>
              <a:t>Mton</a:t>
            </a:r>
            <a:r>
              <a:rPr lang="en-US" sz="1000" dirty="0" smtClean="0">
                <a:latin typeface="Arial" panose="020B0604020202020204" pitchFamily="34" charset="0"/>
              </a:rPr>
              <a:t> (Wetting Agents) = 1512 </a:t>
            </a:r>
            <a:r>
              <a:rPr lang="en-US" sz="1000" dirty="0" err="1" smtClean="0">
                <a:latin typeface="Arial" panose="020B0604020202020204" pitchFamily="34" charset="0"/>
              </a:rPr>
              <a:t>Mton</a:t>
            </a:r>
            <a:endParaRPr lang="en-US" sz="1000" dirty="0" smtClean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</a:rPr>
              <a:t>Current Target may be to win Market of this 1512 </a:t>
            </a:r>
            <a:r>
              <a:rPr lang="en-US" sz="1000" dirty="0" err="1" smtClean="0">
                <a:latin typeface="Arial" panose="020B0604020202020204" pitchFamily="34" charset="0"/>
              </a:rPr>
              <a:t>Mton</a:t>
            </a:r>
            <a:r>
              <a:rPr lang="en-US" sz="1000" dirty="0" smtClean="0">
                <a:latin typeface="Arial" panose="020B0604020202020204" pitchFamily="34" charset="0"/>
              </a:rPr>
              <a:t> with Additives </a:t>
            </a:r>
            <a:r>
              <a:rPr lang="en-US" sz="1000" dirty="0" err="1" smtClean="0">
                <a:latin typeface="Arial" panose="020B0604020202020204" pitchFamily="34" charset="0"/>
              </a:rPr>
              <a:t>Stepflow</a:t>
            </a:r>
            <a:r>
              <a:rPr lang="en-US" sz="1000" dirty="0" smtClean="0">
                <a:latin typeface="Arial" panose="020B0604020202020204" pitchFamily="34" charset="0"/>
              </a:rPr>
              <a:t> / </a:t>
            </a:r>
            <a:r>
              <a:rPr lang="en-US" sz="1000" dirty="0" err="1" smtClean="0">
                <a:latin typeface="Arial" panose="020B0604020202020204" pitchFamily="34" charset="0"/>
              </a:rPr>
              <a:t>Sterpsperse</a:t>
            </a:r>
            <a:r>
              <a:rPr lang="en-US" sz="1000" dirty="0" smtClean="0">
                <a:latin typeface="Arial" panose="020B0604020202020204" pitchFamily="34" charset="0"/>
              </a:rPr>
              <a:t> or Wetting Agents </a:t>
            </a:r>
            <a:r>
              <a:rPr lang="en-US" sz="1000" dirty="0" err="1" smtClean="0">
                <a:latin typeface="Arial" panose="020B0604020202020204" pitchFamily="34" charset="0"/>
              </a:rPr>
              <a:t>Stepcote</a:t>
            </a:r>
            <a:r>
              <a:rPr lang="en-US" sz="1000" dirty="0" smtClean="0">
                <a:latin typeface="Arial" panose="020B0604020202020204" pitchFamily="34" charset="0"/>
              </a:rPr>
              <a:t> series</a:t>
            </a:r>
          </a:p>
          <a:p>
            <a:r>
              <a:rPr lang="en-US" sz="1000" dirty="0" smtClean="0">
                <a:latin typeface="Arial" panose="020B0604020202020204" pitchFamily="34" charset="0"/>
              </a:rPr>
              <a:t>	</a:t>
            </a:r>
            <a:endParaRPr lang="en-US" sz="1000" dirty="0" smtClean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</a:rPr>
              <a:t>Market Mainstream is </a:t>
            </a:r>
            <a:r>
              <a:rPr lang="en-US" sz="1000" dirty="0" err="1" smtClean="0">
                <a:latin typeface="Arial" panose="020B0604020202020204" pitchFamily="34" charset="0"/>
              </a:rPr>
              <a:t>Polyacrylated</a:t>
            </a:r>
            <a:r>
              <a:rPr lang="en-US" sz="1000" dirty="0" smtClean="0">
                <a:latin typeface="Arial" panose="020B0604020202020204" pitchFamily="34" charset="0"/>
              </a:rPr>
              <a:t> Based Dispersants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</a:rPr>
              <a:t>Phosphate Esters are new Products in Painting Industry; </a:t>
            </a:r>
            <a:r>
              <a:rPr lang="en-US" sz="1000" dirty="0" err="1" smtClean="0">
                <a:latin typeface="Arial" panose="020B0604020202020204" pitchFamily="34" charset="0"/>
              </a:rPr>
              <a:t>Stepan</a:t>
            </a:r>
            <a:r>
              <a:rPr lang="en-US" sz="1000" dirty="0" smtClean="0">
                <a:latin typeface="Arial" panose="020B0604020202020204" pitchFamily="34" charset="0"/>
              </a:rPr>
              <a:t> should Open Market with this Products.</a:t>
            </a:r>
            <a:endParaRPr lang="en-US" sz="1000" dirty="0" smtClean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</a:rPr>
              <a:t>The Lack of Painting and Coating Laboratory Requires an External Lab or Expand our Current Lab in Ecatepec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</a:rPr>
              <a:t>Another Option Should be Using a Distributor</a:t>
            </a:r>
          </a:p>
          <a:p>
            <a:endParaRPr lang="en-US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74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1_ppp_glo_world_wide">
  <a:themeElements>
    <a:clrScheme name="">
      <a:dk1>
        <a:srgbClr val="000000"/>
      </a:dk1>
      <a:lt1>
        <a:srgbClr val="B2B2B2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5D5D5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pp_glo_world_wid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p_glo_world_wid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p_glo_world_wid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_glo_world_wid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_glo_world_wid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_glo_world_w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_glo_world_w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_glo_world_w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247</Words>
  <Application>Microsoft Office PowerPoint</Application>
  <PresentationFormat>Presentación en pantalla (4:3)</PresentationFormat>
  <Paragraphs>54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Book Antiqua</vt:lpstr>
      <vt:lpstr>Times New Roman</vt:lpstr>
      <vt:lpstr>1_ppp_glo_world_wide</vt:lpstr>
      <vt:lpstr>Presentación de PowerPoint</vt:lpstr>
      <vt:lpstr>Presentación de PowerPoint</vt:lpstr>
      <vt:lpstr>Applications Breakdown by Chemictry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2016-12-02T17:34:29Z</dcterms:created>
  <dcterms:modified xsi:type="dcterms:W3CDTF">2019-09-23T22:38:54Z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