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66" r:id="rId13"/>
    <p:sldId id="267" r:id="rId14"/>
    <p:sldId id="270" r:id="rId15"/>
    <p:sldId id="272" r:id="rId16"/>
    <p:sldId id="273" r:id="rId17"/>
    <p:sldId id="274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F0B65-8925-44B6-8430-D47B6029109F}" v="876" dt="2023-08-23T11:53:57.031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tags" Target="tags/tag1.xml" /><Relationship Id="rId2" Type="http://schemas.openxmlformats.org/officeDocument/2006/relationships/slide" Target="slides/slide1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microsoft.com/office/2015/10/relationships/revisionInfo" Target="revisionInfo.xml" /><Relationship Id="rId24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/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/>
          <p:nvPr/>
        </p:nvCxnSpPr>
        <p:spPr>
          <a:xfrm flipH="1"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516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/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/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/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2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HOME PAGE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ADMIN CAN ONLY ACCESS THE PORTAL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C6AE51-528F-DE86-6D1B-FCB7081E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36" r="15337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29C19-6AA5-07D0-AE67-A3B5E5EE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93" y="822960"/>
            <a:ext cx="3776399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UPDATE A PURCHASE ITEMS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ECEB-E523-D8D1-8974-6887999F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BEFORE YOU CAN CLICK THE 'ADD TO MY LIST' TO STORE THE PURCHASE ITEMS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114866-F49A-B9FE-C38A-3AF70D8F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52" y="1661057"/>
            <a:ext cx="6923447" cy="353095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54615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0EE48-ED48-F2E0-1609-7AC49917B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UPDATE SALES HISTORY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41955-1F2D-56E7-E46C-41D8DA14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WHICH ITEM YOU SELECT TO SALE CAN STORE THE SALES HISTORY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8E146C-73A7-C14A-8F80-69775351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67" r="18842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42784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05A07-D714-4819-0DE2-61F1ECC2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EDIT STOCK ITEMS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1C050-09D6-38CB-5659-FFB0B492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For choose an item to store a stock items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599BAA-C05C-2C14-096D-3DFF6F7D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67" r="14741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46430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D85C-C31E-3140-F607-5A8D165D8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AFTER UPDATE STOCK ITEMS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293E-5C4C-B782-113C-89C4B8AD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After edit an item to store a stock items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E5B9B4-49A3-D1C9-FEBC-65F1CFF7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52" y="1661057"/>
            <a:ext cx="6923447" cy="353095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5789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DFF0-48A5-5E13-57E2-266EB3EF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85" y="822960"/>
            <a:ext cx="3805707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NEXT PURCHASE HISTORY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F7A19-E5D4-1BFE-E339-4530D00C4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00E1A5-A853-B7E3-B5F7-2B52F94A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99" r="16209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2663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D9E31-D415-DE7C-FD44-57B14363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70" y="822960"/>
            <a:ext cx="3737322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PURCHASE HISTORY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47001-E9AF-63B1-C240-EA894DC8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to click add items to purchase from stock items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60EA2A-ECB9-D7AC-CD10-EB4CB23A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52" r="15757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30050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84840-4DB1-E5DE-9DB7-6FCAB992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atang"/>
                <a:ea typeface="Batang"/>
              </a:rPr>
              <a:t>SALES ITEMS PERFORM TO SHOWS SALES HISTORY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B3D68-3B5E-731F-5FCD-CFD49B3BD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TO CLICK SALES ITEMS TO SHOW A SALES HISTORY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029D70-9A6A-42CB-6627-B7888CC5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99" r="16209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41745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A4295-8DA8-CB21-C9F2-EC2F95A8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SALES HISTORY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9B91-F28A-80F8-0379-6F0D3FEA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ANY ONE ITEM CAN YOU SALE TO STORE A SALES ITEMS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DE1342-EAB9-75C0-28BA-AE31ED5F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67" r="18842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0324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C29BE-70A6-1F1A-6A00-DF2EF01BF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ADMIN LOGIN PAGE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C06A5-92E2-5A60-1726-26F48AD3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Can access the user only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676833-F931-B675-F629-EC96EE52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73" r="13999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05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AB671-FCA2-B87E-9964-40E53A688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898392" cy="504978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LIST OUT THE COMPANY LIST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F175C-92E0-464B-A19B-74D3C888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380" y="5517501"/>
            <a:ext cx="5827117" cy="521741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24500" y="573971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AA09F3-1F09-2E4E-5C50-A820129D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84" y="1545906"/>
            <a:ext cx="5820112" cy="298280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729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EA35-9351-CE5B-C24E-DCF40694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VIEW THE COMPANY DETAILS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00F7-95C6-6440-523D-3FA8738E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B4FDAE-C01F-F8A3-710A-FAE627D6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99" r="16209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62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B0F3-B6A2-2ECE-6E53-630F5D772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 sz="4400">
                <a:latin typeface="Batang"/>
                <a:ea typeface="Batang"/>
              </a:rPr>
              <a:t>PURCHASE</a:t>
            </a:r>
            <a:br>
              <a:rPr lang="en-US" sz="4400">
                <a:latin typeface="Batang"/>
                <a:ea typeface="Batang"/>
              </a:rPr>
            </a:br>
            <a:r>
              <a:rPr lang="en-US" sz="4400">
                <a:latin typeface="Batang"/>
                <a:ea typeface="Batang"/>
              </a:rPr>
              <a:t>ITEMS SHOWS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C43-686A-2599-6732-8A77645A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LIST OUT OF PURCHASE ITEMS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BF6619-DE93-8EF5-00ED-EE376D61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69" r="15540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3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8AC8-280F-9EE7-E736-35846B09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PURCHASED ITEMS TO SALE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A91D8-3509-F7EB-5CD7-EB9068DA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WHICH ITEM YOU SELECT TO SALE AND CUSTOMISE THE QUANTITY TO SALE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81E41B3-859B-E805-EA7B-6A2B2223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35" r="14137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74145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0EE48-ED48-F2E0-1609-7AC49917B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SALES HISTORY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41955-1F2D-56E7-E46C-41D8DA14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WHICH ITEM YOU SELECT TO SALE CAN STORE THE SALES HISTORY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8E146C-73A7-C14A-8F80-69775351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67" r="18842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37399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B0F3-B6A2-2ECE-6E53-630F5D772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 sz="4400">
                <a:latin typeface="Batang"/>
                <a:ea typeface="Batang"/>
              </a:rPr>
              <a:t>PURCHASE</a:t>
            </a:r>
            <a:br>
              <a:rPr lang="en-US" sz="4400">
                <a:latin typeface="Batang"/>
                <a:ea typeface="Batang"/>
              </a:rPr>
            </a:br>
            <a:r>
              <a:rPr lang="en-US" sz="4400">
                <a:latin typeface="Batang"/>
                <a:ea typeface="Batang"/>
              </a:rPr>
              <a:t>ITEMS IN ADD ITEMS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C43-686A-2599-6732-8A77645A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'ADD ITEMS' CLICK TO PURCHASE a EXTRA ITEMS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BF6619-DE93-8EF5-00ED-EE376D61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69" r="15540"/>
          <a:stretch>
            <a:fillRect/>
          </a:stretch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81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FFFE-9996-0B9A-BE19-4ECCE14F0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STOCK ITEMS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6C992-5E09-EFEE-9A9F-C658A782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/>
              <a:t>WHICH ITEM YOU CAN BUY TO CLICK 'ADD TO MY LIST'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9ABB3A-74B8-267C-50B6-820B0A73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52" y="958787"/>
            <a:ext cx="6942985" cy="43395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764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3"/>
  <p:tag name="AS_OS" val="Unix 5.4.0.1103"/>
  <p:tag name="AS_RELEASE_DATE" val="2021.05.14"/>
  <p:tag name="AS_TITLE" val="Aspose.Slides for .NET Standard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Arial"/>
        <a:cs typeface="Arial"/>
      </a:majorFont>
      <a:minorFont>
        <a:latin typeface="Avenir Next LT Pr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office theme</Template>
  <Company/>
  <PresentationFormat>Widescreen</PresentationFormat>
  <Paragraphs>31</Paragraphs>
  <Slides>17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21">
      <vt:lpstr>Arial</vt:lpstr>
      <vt:lpstr>Batang</vt:lpstr>
      <vt:lpstr>Avenir Next LT Pro Light</vt:lpstr>
      <vt:lpstr>AlignmentVTI</vt:lpstr>
      <vt:lpstr>HOME PAGE</vt:lpstr>
      <vt:lpstr>ADMIN LOGIN PAGE</vt:lpstr>
      <vt:lpstr>LIST OUT THE COMPANY LIST</vt:lpstr>
      <vt:lpstr>VIEW THE COMPANY DETAILS</vt:lpstr>
      <vt:lpstr>PURCHASEITEMS SHOWS</vt:lpstr>
      <vt:lpstr>PURCHASED ITEMS TO SALE</vt:lpstr>
      <vt:lpstr>SALES HISTORY</vt:lpstr>
      <vt:lpstr>PURCHASEITEMS IN ADD ITEMS</vt:lpstr>
      <vt:lpstr>STOCK ITEMS</vt:lpstr>
      <vt:lpstr>UPDATE A PURCHASE ITEMS</vt:lpstr>
      <vt:lpstr>UPDATE SALES HISTORY</vt:lpstr>
      <vt:lpstr>EDIT STOCK ITEMS</vt:lpstr>
      <vt:lpstr>AFTER UPDATE STOCK ITEMS</vt:lpstr>
      <vt:lpstr>NEXT PURCHASE HISTORY</vt:lpstr>
      <vt:lpstr>PURCHASE HISTORY</vt:lpstr>
      <vt:lpstr>SALES ITEMS PERFORM TO SHOWS SALES HISTORY</vt:lpstr>
      <vt:lpstr>SALES HISTORY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revision>239</cp:revision>
  <dcterms:created xsi:type="dcterms:W3CDTF">2023-08-23T10:50:25Z</dcterms:created>
  <dcterms:modified xsi:type="dcterms:W3CDTF">2023-08-23T12:04:27Z</dcterms:modified>
</cp:coreProperties>
</file>