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377267" y="2997200"/>
            <a:ext cx="6416168" cy="2062103"/>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a:solidFill>
                  <a:srgbClr val="00B0F0"/>
                </a:solidFill>
                <a:latin typeface="Algerian" panose="04020705040A02060702" pitchFamily="82" charset="0"/>
              </a:rPr>
              <a:t>RUBESH.J</a:t>
            </a:r>
            <a:endParaRPr lang="en-US" sz="3200" dirty="0">
              <a:solidFill>
                <a:srgbClr val="00B0F0"/>
              </a:solidFill>
              <a:latin typeface="Algerian" panose="04020705040A02060702" pitchFamily="82" charset="0"/>
            </a:endParaRP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Presentation9</Template>
  <TotalTime>0</TotalTime>
  <Words>493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 rohith</dc:creator>
  <cp:lastModifiedBy>naren rohith</cp:lastModifiedBy>
  <cp:revision>1</cp:revision>
  <dcterms:created xsi:type="dcterms:W3CDTF">2024-04-04T06:20:35Z</dcterms:created>
  <dcterms:modified xsi:type="dcterms:W3CDTF">2024-04-04T06:21:17Z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