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 and loops</a:t>
            </a:r>
          </a:p>
        </p:txBody>
      </p:sp>
    </p:spTree>
    <p:extLst>
      <p:ext uri="{BB962C8B-B14F-4D97-AF65-F5344CB8AC3E}">
        <p14:creationId xmlns:p14="http://schemas.microsoft.com/office/powerpoint/2010/main" val="8658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Conditional-AND (&amp;&amp;)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67076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83">
                  <a:extLst>
                    <a:ext uri="{9D8B030D-6E8A-4147-A177-3AD203B41FA5}">
                      <a16:colId xmlns:a16="http://schemas.microsoft.com/office/drawing/2014/main" val="3165421277"/>
                    </a:ext>
                  </a:extLst>
                </a:gridCol>
                <a:gridCol w="2365695">
                  <a:extLst>
                    <a:ext uri="{9D8B030D-6E8A-4147-A177-3AD203B41FA5}">
                      <a16:colId xmlns:a16="http://schemas.microsoft.com/office/drawing/2014/main" val="3099498697"/>
                    </a:ext>
                  </a:extLst>
                </a:gridCol>
                <a:gridCol w="4047833">
                  <a:extLst>
                    <a:ext uri="{9D8B030D-6E8A-4147-A177-3AD203B41FA5}">
                      <a16:colId xmlns:a16="http://schemas.microsoft.com/office/drawing/2014/main" val="268384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(operand1</a:t>
                      </a:r>
                      <a:r>
                        <a:rPr lang="en-US" baseline="0" dirty="0"/>
                        <a:t> &amp;&amp; operand2)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1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9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6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7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1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Conditional-OR (||)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684490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618">
                  <a:extLst>
                    <a:ext uri="{9D8B030D-6E8A-4147-A177-3AD203B41FA5}">
                      <a16:colId xmlns:a16="http://schemas.microsoft.com/office/drawing/2014/main" val="2760297227"/>
                    </a:ext>
                  </a:extLst>
                </a:gridCol>
                <a:gridCol w="2315361">
                  <a:extLst>
                    <a:ext uri="{9D8B030D-6E8A-4147-A177-3AD203B41FA5}">
                      <a16:colId xmlns:a16="http://schemas.microsoft.com/office/drawing/2014/main" val="3750104266"/>
                    </a:ext>
                  </a:extLst>
                </a:gridCol>
                <a:gridCol w="3972332">
                  <a:extLst>
                    <a:ext uri="{9D8B030D-6E8A-4147-A177-3AD203B41FA5}">
                      <a16:colId xmlns:a16="http://schemas.microsoft.com/office/drawing/2014/main" val="206864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r>
                        <a:rPr lang="en-US" baseline="0" dirty="0"/>
                        <a:t> (operand1 || operand2)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4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2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530" y="1482456"/>
            <a:ext cx="5250275" cy="4550240"/>
          </a:xfrm>
        </p:spPr>
      </p:pic>
    </p:spTree>
    <p:extLst>
      <p:ext uri="{BB962C8B-B14F-4D97-AF65-F5344CB8AC3E}">
        <p14:creationId xmlns:p14="http://schemas.microsoft.com/office/powerpoint/2010/main" val="202328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834715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a++;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3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78" y="1411122"/>
            <a:ext cx="5521443" cy="4556257"/>
          </a:xfrm>
        </p:spPr>
      </p:pic>
    </p:spTree>
    <p:extLst>
      <p:ext uri="{BB962C8B-B14F-4D97-AF65-F5344CB8AC3E}">
        <p14:creationId xmlns:p14="http://schemas.microsoft.com/office/powerpoint/2010/main" val="370801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834715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a++;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9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needed if you want to make a decision</a:t>
            </a:r>
          </a:p>
          <a:p>
            <a:r>
              <a:rPr lang="en-US" sz="2000" dirty="0"/>
              <a:t>executes a section of code if a condition (test) evaluates to true</a:t>
            </a:r>
          </a:p>
          <a:p>
            <a:r>
              <a:rPr lang="en-US" sz="2000" dirty="0"/>
              <a:t>else - provides a secondary option of a particular statement execution</a:t>
            </a:r>
          </a:p>
        </p:txBody>
      </p:sp>
    </p:spTree>
    <p:extLst>
      <p:ext uri="{BB962C8B-B14F-4D97-AF65-F5344CB8AC3E}">
        <p14:creationId xmlns:p14="http://schemas.microsoft.com/office/powerpoint/2010/main" val="3975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 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200" y="1685970"/>
            <a:ext cx="5447135" cy="4356055"/>
          </a:xfrm>
        </p:spPr>
      </p:pic>
    </p:spTree>
    <p:extLst>
      <p:ext uri="{BB962C8B-B14F-4D97-AF65-F5344CB8AC3E}">
        <p14:creationId xmlns:p14="http://schemas.microsoft.com/office/powerpoint/2010/main" val="32812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034793"/>
            <a:ext cx="428056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= b;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b) 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max = a;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54" y="1930400"/>
            <a:ext cx="7830529" cy="3761548"/>
          </a:xfrm>
        </p:spPr>
      </p:pic>
    </p:spTree>
    <p:extLst>
      <p:ext uri="{BB962C8B-B14F-4D97-AF65-F5344CB8AC3E}">
        <p14:creationId xmlns:p14="http://schemas.microsoft.com/office/powerpoint/2010/main" val="247144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35125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b) 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max = a;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max = b;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“? :” operator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628569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= (a &gt; b) ? a : b;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3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79442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3223607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75759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  <a:r>
                        <a:rPr lang="en-US" baseline="0" dirty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6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7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6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and bitwise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77028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89294190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6290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3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OR 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&gt;&gt;, &lt;&lt;, 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shifts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7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9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3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61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195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Trebuchet MS</vt:lpstr>
      <vt:lpstr>Wingdings 3</vt:lpstr>
      <vt:lpstr>Facet</vt:lpstr>
      <vt:lpstr>Basic structures</vt:lpstr>
      <vt:lpstr>If-then-else statement</vt:lpstr>
      <vt:lpstr>If-then flow chart</vt:lpstr>
      <vt:lpstr>Code example</vt:lpstr>
      <vt:lpstr>If-then-else flow chart</vt:lpstr>
      <vt:lpstr>Code example</vt:lpstr>
      <vt:lpstr>“? :” operator</vt:lpstr>
      <vt:lpstr>Relational operators</vt:lpstr>
      <vt:lpstr>Conditional and bitwise operators</vt:lpstr>
      <vt:lpstr>Conditional-AND (&amp;&amp;)</vt:lpstr>
      <vt:lpstr>Conditional-OR (||)</vt:lpstr>
      <vt:lpstr>While loop</vt:lpstr>
      <vt:lpstr>Code example</vt:lpstr>
      <vt:lpstr>Do-While loop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</dc:title>
  <dc:creator>Parkhomenko, Stanislav</dc:creator>
  <cp:lastModifiedBy>Parkhomenko, Stanislav</cp:lastModifiedBy>
  <cp:revision>9</cp:revision>
  <dcterms:created xsi:type="dcterms:W3CDTF">2016-08-14T14:04:53Z</dcterms:created>
  <dcterms:modified xsi:type="dcterms:W3CDTF">2016-08-14T15:34:05Z</dcterms:modified>
</cp:coreProperties>
</file>