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9" r:id="rId2"/>
    <p:sldId id="265" r:id="rId3"/>
    <p:sldId id="270" r:id="rId4"/>
    <p:sldId id="271" r:id="rId5"/>
    <p:sldId id="273" r:id="rId6"/>
    <p:sldId id="272" r:id="rId7"/>
    <p:sldId id="276" r:id="rId8"/>
  </p:sldIdLst>
  <p:sldSz cx="9144000" cy="6858000" type="screen4x3"/>
  <p:notesSz cx="6946900" cy="9283700"/>
  <p:defaultTextStyle>
    <a:defPPr>
      <a:defRPr lang="en-US"/>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66"/>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00"/>
    <a:srgbClr val="CCCC00"/>
    <a:srgbClr val="00CC66"/>
    <a:srgbClr val="FF0066"/>
    <a:srgbClr val="0066CC"/>
    <a:srgbClr val="FFCC00"/>
    <a:srgbClr val="00008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94600" autoAdjust="0"/>
  </p:normalViewPr>
  <p:slideViewPr>
    <p:cSldViewPr>
      <p:cViewPr varScale="1">
        <p:scale>
          <a:sx n="52" d="100"/>
          <a:sy n="52" d="100"/>
        </p:scale>
        <p:origin x="-603" y="-6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handoutMaster" Target="handoutMasters/handoutMaster1.xml" /><Relationship Id="rId4" Type="http://schemas.openxmlformats.org/officeDocument/2006/relationships/slide" Target="slides/slide3.xml" /><Relationship Id="rId9" Type="http://schemas.openxmlformats.org/officeDocument/2006/relationships/notesMaster" Target="notesMasters/notesMaster1.xml" /><Relationship Id="rId14"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1" name="Rectangle 5"/>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t" anchorCtr="0" compatLnSpc="1">
            <a:prstTxWarp prst="textNoShape">
              <a:avLst/>
            </a:prstTxWarp>
          </a:bodyPr>
          <a:lstStyle>
            <a:lvl1pPr algn="r" defTabSz="925513" rtl="1" eaLnBrk="0" hangingPunct="0">
              <a:defRPr sz="1200">
                <a:latin typeface="Times New Roman" pitchFamily="18" charset="0"/>
                <a:ea typeface="굴림"/>
                <a:cs typeface="굴림"/>
              </a:defRPr>
            </a:lvl1pPr>
          </a:lstStyle>
          <a:p>
            <a:endParaRPr lang="he-IL" altLang="en-US"/>
          </a:p>
        </p:txBody>
      </p:sp>
      <p:sp>
        <p:nvSpPr>
          <p:cNvPr id="24580" name="Rectangle 4"/>
          <p:cNvSpPr>
            <a:spLocks noGrp="1" noChangeArrowheads="1"/>
          </p:cNvSpPr>
          <p:nvPr>
            <p:ph type="dt" sz="quarter"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t" anchorCtr="0" compatLnSpc="1">
            <a:prstTxWarp prst="textNoShape">
              <a:avLst/>
            </a:prstTxWarp>
          </a:bodyPr>
          <a:lstStyle>
            <a:lvl1pPr defTabSz="925513" rtl="1" eaLnBrk="0" hangingPunct="0">
              <a:defRPr sz="1200">
                <a:latin typeface="Times New Roman" pitchFamily="18" charset="0"/>
                <a:ea typeface="굴림"/>
                <a:cs typeface="굴림"/>
              </a:defRPr>
            </a:lvl1pPr>
          </a:lstStyle>
          <a:p>
            <a:endParaRPr lang="he-IL" altLang="en-US"/>
          </a:p>
        </p:txBody>
      </p:sp>
      <p:sp>
        <p:nvSpPr>
          <p:cNvPr id="24579" name="Rectangle 3"/>
          <p:cNvSpPr>
            <a:spLocks noGrp="1" noChangeArrowheads="1"/>
          </p:cNvSpPr>
          <p:nvPr>
            <p:ph type="ftr" sz="quarter" idx="2"/>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b" anchorCtr="0" compatLnSpc="1">
            <a:prstTxWarp prst="textNoShape">
              <a:avLst/>
            </a:prstTxWarp>
          </a:bodyPr>
          <a:lstStyle>
            <a:lvl1pPr algn="r" defTabSz="925513" rtl="1" eaLnBrk="0" hangingPunct="0">
              <a:defRPr sz="1200">
                <a:latin typeface="Times New Roman" pitchFamily="18" charset="0"/>
                <a:ea typeface="굴림"/>
                <a:cs typeface="굴림"/>
              </a:defRPr>
            </a:lvl1pPr>
          </a:lstStyle>
          <a:p>
            <a:endParaRPr lang="he-IL" altLang="en-US"/>
          </a:p>
        </p:txBody>
      </p:sp>
      <p:sp>
        <p:nvSpPr>
          <p:cNvPr id="24578" name="Rectangle 2"/>
          <p:cNvSpPr>
            <a:spLocks noGrp="1" noChangeArrowheads="1"/>
          </p:cNvSpPr>
          <p:nvPr>
            <p:ph type="sldNum" sz="quarter" idx="3"/>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b" anchorCtr="0" compatLnSpc="1">
            <a:prstTxWarp prst="textNoShape">
              <a:avLst/>
            </a:prstTxWarp>
          </a:bodyPr>
          <a:lstStyle>
            <a:lvl1pPr defTabSz="925513" rtl="1" eaLnBrk="0" hangingPunct="0">
              <a:defRPr sz="1200">
                <a:latin typeface="Times New Roman" pitchFamily="18" charset="0"/>
                <a:ea typeface="굴림"/>
                <a:cs typeface="Times New Roman" pitchFamily="18" charset="0"/>
              </a:defRPr>
            </a:lvl1pPr>
          </a:lstStyle>
          <a:p>
            <a:fld id="{8AEBD4D2-E632-44C9-BA6A-5D5961D2CBC1}" type="slidenum">
              <a:rPr lang="ar-SA" altLang="en-US"/>
              <a:pPr/>
              <a:t>‹#›</a:t>
            </a:fld>
            <a:endParaRPr lang="he-IL" altLang="en-US"/>
          </a:p>
        </p:txBody>
      </p:sp>
    </p:spTree>
    <p:extLst>
      <p:ext uri="{BB962C8B-B14F-4D97-AF65-F5344CB8AC3E}">
        <p14:creationId xmlns:p14="http://schemas.microsoft.com/office/powerpoint/2010/main" val="207812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1" tIns="0" rIns="19321" bIns="0" numCol="1" anchor="t" anchorCtr="0" compatLnSpc="1">
            <a:prstTxWarp prst="textNoShape">
              <a:avLst/>
            </a:prstTxWarp>
          </a:bodyPr>
          <a:lstStyle>
            <a:lvl1pPr algn="r" defTabSz="925513" rtl="1" eaLnBrk="0" hangingPunct="0">
              <a:defRPr sz="1200">
                <a:ea typeface="굴림"/>
                <a:cs typeface="굴림"/>
              </a:defRPr>
            </a:lvl1pPr>
          </a:lstStyle>
          <a:p>
            <a:endParaRPr lang="he-IL" altLang="en-US"/>
          </a:p>
        </p:txBody>
      </p:sp>
      <p:sp>
        <p:nvSpPr>
          <p:cNvPr id="2051" name="Rectangle 3"/>
          <p:cNvSpPr>
            <a:spLocks noGrp="1" noChangeArrowheads="1"/>
          </p:cNvSpPr>
          <p:nvPr>
            <p:ph type="dt"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1" tIns="0" rIns="19321" bIns="0" numCol="1" anchor="t" anchorCtr="0" compatLnSpc="1">
            <a:prstTxWarp prst="textNoShape">
              <a:avLst/>
            </a:prstTxWarp>
          </a:bodyPr>
          <a:lstStyle>
            <a:lvl1pPr defTabSz="925513" rtl="1" eaLnBrk="0" hangingPunct="0">
              <a:defRPr sz="1200">
                <a:ea typeface="굴림"/>
                <a:cs typeface="굴림"/>
              </a:defRPr>
            </a:lvl1pPr>
          </a:lstStyle>
          <a:p>
            <a:endParaRPr lang="he-IL" altLang="en-US"/>
          </a:p>
        </p:txBody>
      </p:sp>
      <p:sp>
        <p:nvSpPr>
          <p:cNvPr id="2052" name="Rectangle 4"/>
          <p:cNvSpPr>
            <a:spLocks noGrp="1" noRot="1" noChangeAspect="1" noChangeArrowheads="1" noTextEdit="1"/>
          </p:cNvSpPr>
          <p:nvPr>
            <p:ph type="sldImg" idx="2"/>
          </p:nvPr>
        </p:nvSpPr>
        <p:spPr bwMode="auto">
          <a:xfrm>
            <a:off x="1152525" y="696913"/>
            <a:ext cx="4641850" cy="3481387"/>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25513" y="4410075"/>
            <a:ext cx="50958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82" tIns="46692" rIns="93382" bIns="46692" numCol="1" anchor="t" anchorCtr="0" compatLnSpc="1">
            <a:prstTxWarp prst="textNoShape">
              <a:avLst/>
            </a:prstTxWarp>
          </a:bodyPr>
          <a:lstStyle/>
          <a:p>
            <a:pPr lvl="0"/>
            <a:r>
              <a:rPr lang="he-IL" altLang="en-US"/>
              <a:t>לחץ כדי לערוך סגנונות טקסט של תבנית בסיס</a:t>
            </a:r>
          </a:p>
          <a:p>
            <a:pPr lvl="1"/>
            <a:r>
              <a:rPr lang="he-IL" altLang="en-US"/>
              <a:t>רמה שניה</a:t>
            </a:r>
          </a:p>
          <a:p>
            <a:pPr lvl="2"/>
            <a:r>
              <a:rPr lang="he-IL" altLang="en-US"/>
              <a:t>רמה שלישית</a:t>
            </a:r>
          </a:p>
          <a:p>
            <a:pPr lvl="3"/>
            <a:r>
              <a:rPr lang="he-IL" altLang="en-US"/>
              <a:t>רמה רביעית</a:t>
            </a:r>
          </a:p>
          <a:p>
            <a:pPr lvl="4"/>
            <a:r>
              <a:rPr lang="he-IL" altLang="en-US"/>
              <a:t>רמה חמישית</a:t>
            </a:r>
          </a:p>
        </p:txBody>
      </p:sp>
      <p:sp>
        <p:nvSpPr>
          <p:cNvPr id="2054" name="Rectangle 6"/>
          <p:cNvSpPr>
            <a:spLocks noGrp="1" noChangeArrowheads="1"/>
          </p:cNvSpPr>
          <p:nvPr>
            <p:ph type="ftr" sz="quarter" idx="4"/>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1" tIns="0" rIns="19321" bIns="0" numCol="1" anchor="b" anchorCtr="0" compatLnSpc="1">
            <a:prstTxWarp prst="textNoShape">
              <a:avLst/>
            </a:prstTxWarp>
          </a:bodyPr>
          <a:lstStyle>
            <a:lvl1pPr algn="r" defTabSz="925513" rtl="1" eaLnBrk="0" hangingPunct="0">
              <a:defRPr sz="1200">
                <a:ea typeface="굴림"/>
                <a:cs typeface="굴림"/>
              </a:defRPr>
            </a:lvl1pPr>
          </a:lstStyle>
          <a:p>
            <a:endParaRPr lang="he-IL" altLang="en-US"/>
          </a:p>
        </p:txBody>
      </p:sp>
      <p:sp>
        <p:nvSpPr>
          <p:cNvPr id="2055" name="Rectangle 7"/>
          <p:cNvSpPr>
            <a:spLocks noGrp="1" noChangeArrowheads="1"/>
          </p:cNvSpPr>
          <p:nvPr>
            <p:ph type="sldNum" sz="quarter" idx="5"/>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1" tIns="0" rIns="19321" bIns="0" numCol="1" anchor="b" anchorCtr="0" compatLnSpc="1">
            <a:prstTxWarp prst="textNoShape">
              <a:avLst/>
            </a:prstTxWarp>
          </a:bodyPr>
          <a:lstStyle>
            <a:lvl1pPr defTabSz="925513" rtl="1" eaLnBrk="0" hangingPunct="0">
              <a:defRPr sz="1200">
                <a:ea typeface="굴림"/>
              </a:defRPr>
            </a:lvl1pPr>
          </a:lstStyle>
          <a:p>
            <a:fld id="{56B09F9C-71AC-4329-A9F5-A7405B4B9FCB}" type="slidenum">
              <a:rPr lang="ar-SA" altLang="en-US"/>
              <a:pPr/>
              <a:t>‹#›</a:t>
            </a:fld>
            <a:endParaRPr lang="he-IL" altLang="en-US"/>
          </a:p>
        </p:txBody>
      </p:sp>
    </p:spTree>
    <p:extLst>
      <p:ext uri="{BB962C8B-B14F-4D97-AF65-F5344CB8AC3E}">
        <p14:creationId xmlns:p14="http://schemas.microsoft.com/office/powerpoint/2010/main" val="3533499350"/>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kumimoji="1" sz="1200" kern="1200">
        <a:solidFill>
          <a:schemeClr val="tx1"/>
        </a:solidFill>
        <a:latin typeface="Times New Roman" pitchFamily="18" charset="0"/>
        <a:ea typeface="+mn-ea"/>
        <a:cs typeface="Times New Roman" pitchFamily="18" charset="0"/>
      </a:defRPr>
    </a:lvl1pPr>
    <a:lvl2pPr marL="457200" algn="r" rtl="1" eaLnBrk="0" fontAlgn="base" hangingPunct="0">
      <a:spcBef>
        <a:spcPct val="30000"/>
      </a:spcBef>
      <a:spcAft>
        <a:spcPct val="0"/>
      </a:spcAft>
      <a:defRPr kumimoji="1" sz="1200" kern="1200">
        <a:solidFill>
          <a:schemeClr val="tx1"/>
        </a:solidFill>
        <a:latin typeface="Times New Roman" pitchFamily="18" charset="0"/>
        <a:ea typeface="+mn-ea"/>
        <a:cs typeface="Times New Roman" pitchFamily="18" charset="0"/>
      </a:defRPr>
    </a:lvl2pPr>
    <a:lvl3pPr marL="914400" algn="r" rtl="1" eaLnBrk="0" fontAlgn="base" hangingPunct="0">
      <a:spcBef>
        <a:spcPct val="30000"/>
      </a:spcBef>
      <a:spcAft>
        <a:spcPct val="0"/>
      </a:spcAft>
      <a:defRPr kumimoji="1" sz="1200" kern="1200">
        <a:solidFill>
          <a:schemeClr val="tx1"/>
        </a:solidFill>
        <a:latin typeface="Times New Roman" pitchFamily="18" charset="0"/>
        <a:ea typeface="+mn-ea"/>
        <a:cs typeface="Times New Roman" pitchFamily="18" charset="0"/>
      </a:defRPr>
    </a:lvl3pPr>
    <a:lvl4pPr marL="1371600" algn="r" rtl="1" eaLnBrk="0" fontAlgn="base" hangingPunct="0">
      <a:spcBef>
        <a:spcPct val="30000"/>
      </a:spcBef>
      <a:spcAft>
        <a:spcPct val="0"/>
      </a:spcAft>
      <a:defRPr kumimoji="1" sz="1200" kern="1200">
        <a:solidFill>
          <a:schemeClr val="tx1"/>
        </a:solidFill>
        <a:latin typeface="Times New Roman" pitchFamily="18" charset="0"/>
        <a:ea typeface="+mn-ea"/>
        <a:cs typeface="Times New Roman" pitchFamily="18" charset="0"/>
      </a:defRPr>
    </a:lvl4pPr>
    <a:lvl5pPr marL="1828800" algn="r" rtl="1" eaLnBrk="0" fontAlgn="base" hangingPunct="0">
      <a:spcBef>
        <a:spcPct val="30000"/>
      </a:spcBef>
      <a:spcAft>
        <a:spcPct val="0"/>
      </a:spcAft>
      <a:defRPr kumimoji="1"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nSpc>
                <a:spcPct val="100000"/>
              </a:lnSpc>
              <a:defRPr sz="4400"/>
            </a:lvl1pPr>
          </a:lstStyle>
          <a:p>
            <a:pPr lvl="0"/>
            <a:r>
              <a:rPr lang="he-IL" altLang="en-US" noProof="0"/>
              <a:t>לחץ כדי לערוך סגנון כותרת של תבנית בסיס</a:t>
            </a:r>
          </a:p>
        </p:txBody>
      </p:sp>
      <p:sp>
        <p:nvSpPr>
          <p:cNvPr id="3090" name="Rectangle 18"/>
          <p:cNvSpPr>
            <a:spLocks noGrp="1" noChangeArrowheads="1"/>
          </p:cNvSpPr>
          <p:nvPr>
            <p:ph type="subTitle" sz="quarter" idx="1"/>
          </p:nvPr>
        </p:nvSpPr>
        <p:spPr>
          <a:xfrm>
            <a:off x="1371600" y="3352800"/>
            <a:ext cx="6477000" cy="457200"/>
          </a:xfrm>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2"/>
                </a:solidFill>
                <a:miter lim="800000"/>
                <a:headEnd/>
                <a:tailEnd/>
              </a14:hiddenLine>
            </a:ext>
          </a:extLst>
        </p:spPr>
        <p:txBody>
          <a:bodyPr lIns="91440" tIns="0" rIns="91440" bIns="0"/>
          <a:lstStyle>
            <a:lvl1pPr marL="0" indent="0">
              <a:spcBef>
                <a:spcPct val="0"/>
              </a:spcBef>
              <a:buClrTx/>
              <a:buFontTx/>
              <a:buNone/>
              <a:defRPr/>
            </a:lvl1pPr>
          </a:lstStyle>
          <a:p>
            <a:pPr lvl="0"/>
            <a:r>
              <a:rPr lang="he-IL" altLang="en-US" noProof="0"/>
              <a:t>לחץ כדי לערוך סגנון כותרת משנה של תבנית בסיס</a:t>
            </a:r>
          </a:p>
        </p:txBody>
      </p:sp>
      <p:sp>
        <p:nvSpPr>
          <p:cNvPr id="3101" name="Rectangle 29"/>
          <p:cNvSpPr>
            <a:spLocks noGrp="1" noChangeArrowheads="1"/>
          </p:cNvSpPr>
          <p:nvPr>
            <p:ph type="dt" sz="half" idx="2"/>
          </p:nvPr>
        </p:nvSpPr>
        <p:spPr/>
        <p:txBody>
          <a:bodyPr/>
          <a:lstStyle>
            <a:lvl1pPr>
              <a:defRPr/>
            </a:lvl1pPr>
          </a:lstStyle>
          <a:p>
            <a:endParaRPr lang="he-IL" altLang="en-US"/>
          </a:p>
        </p:txBody>
      </p:sp>
      <p:sp>
        <p:nvSpPr>
          <p:cNvPr id="3102" name="Rectangle 30"/>
          <p:cNvSpPr>
            <a:spLocks noGrp="1" noChangeArrowheads="1"/>
          </p:cNvSpPr>
          <p:nvPr>
            <p:ph type="ftr" sz="quarter" idx="3"/>
          </p:nvPr>
        </p:nvSpPr>
        <p:spPr/>
        <p:txBody>
          <a:bodyPr/>
          <a:lstStyle>
            <a:lvl1pPr>
              <a:defRPr/>
            </a:lvl1pPr>
          </a:lstStyle>
          <a:p>
            <a:endParaRPr lang="he-IL" altLang="en-US"/>
          </a:p>
        </p:txBody>
      </p:sp>
      <p:sp>
        <p:nvSpPr>
          <p:cNvPr id="3103" name="Rectangle 31"/>
          <p:cNvSpPr>
            <a:spLocks noGrp="1" noChangeArrowheads="1"/>
          </p:cNvSpPr>
          <p:nvPr>
            <p:ph type="sldNum" sz="quarter" idx="4"/>
          </p:nvPr>
        </p:nvSpPr>
        <p:spPr/>
        <p:txBody>
          <a:bodyPr/>
          <a:lstStyle>
            <a:lvl1pPr>
              <a:defRPr/>
            </a:lvl1pPr>
          </a:lstStyle>
          <a:p>
            <a:fld id="{0DF1231E-F4BF-46F1-83D7-A808E9AC7EFD}" type="slidenum">
              <a:rPr lang="ar-SA" altLang="en-US"/>
              <a:pPr/>
              <a:t>‹#›</a:t>
            </a:fld>
            <a:endParaRPr lang="he-IL" alt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p:cNvSpPr>
            <a:spLocks noGrp="1"/>
          </p:cNvSpPr>
          <p:nvPr>
            <p:ph type="dt" sz="half" idx="10"/>
          </p:nvPr>
        </p:nvSpPr>
        <p:spPr/>
        <p:txBody>
          <a:bodyPr/>
          <a:lstStyle>
            <a:lvl1pPr>
              <a:defRPr/>
            </a:lvl1pPr>
          </a:lstStyle>
          <a:p>
            <a:endParaRPr lang="he-IL" altLang="en-US"/>
          </a:p>
        </p:txBody>
      </p:sp>
      <p:sp>
        <p:nvSpPr>
          <p:cNvPr id="5" name="מציין מיקום של כותרת תחתונה 4"/>
          <p:cNvSpPr>
            <a:spLocks noGrp="1"/>
          </p:cNvSpPr>
          <p:nvPr>
            <p:ph type="ftr" sz="quarter" idx="11"/>
          </p:nvPr>
        </p:nvSpPr>
        <p:spPr/>
        <p:txBody>
          <a:bodyPr/>
          <a:lstStyle>
            <a:lvl1pPr>
              <a:defRPr/>
            </a:lvl1pPr>
          </a:lstStyle>
          <a:p>
            <a:endParaRPr lang="he-IL" altLang="en-US"/>
          </a:p>
        </p:txBody>
      </p:sp>
      <p:sp>
        <p:nvSpPr>
          <p:cNvPr id="6" name="מציין מיקום של מספר שקופית 5"/>
          <p:cNvSpPr>
            <a:spLocks noGrp="1"/>
          </p:cNvSpPr>
          <p:nvPr>
            <p:ph type="sldNum" sz="quarter" idx="12"/>
          </p:nvPr>
        </p:nvSpPr>
        <p:spPr/>
        <p:txBody>
          <a:bodyPr/>
          <a:lstStyle>
            <a:lvl1pPr>
              <a:defRPr/>
            </a:lvl1pPr>
          </a:lstStyle>
          <a:p>
            <a:fld id="{E64B8D79-F99F-43A5-A461-015BE4C90E7B}" type="slidenum">
              <a:rPr lang="ar-SA" altLang="en-US"/>
              <a:pPr/>
              <a:t>‹#›</a:t>
            </a:fld>
            <a:endParaRPr lang="he-IL" altLang="en-US"/>
          </a:p>
        </p:txBody>
      </p:sp>
    </p:spTree>
    <p:extLst>
      <p:ext uri="{BB962C8B-B14F-4D97-AF65-F5344CB8AC3E}">
        <p14:creationId xmlns:p14="http://schemas.microsoft.com/office/powerpoint/2010/main" val="1703349503"/>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324600" y="819150"/>
            <a:ext cx="1447800" cy="4819650"/>
          </a:xfrm>
        </p:spPr>
        <p:txBody>
          <a:bodyPr vert="eaVert"/>
          <a:lstStyle/>
          <a:p>
            <a:r>
              <a:rPr lang="he-IL"/>
              <a:t>לחץ כדי לערוך סגנון כותרת של תבנית בסיס</a:t>
            </a:r>
            <a:endParaRPr lang="en-US"/>
          </a:p>
        </p:txBody>
      </p:sp>
      <p:sp>
        <p:nvSpPr>
          <p:cNvPr id="3" name="מציין מיקום של טקסט אנכי 2"/>
          <p:cNvSpPr>
            <a:spLocks noGrp="1"/>
          </p:cNvSpPr>
          <p:nvPr>
            <p:ph type="body" orient="vert" idx="1"/>
          </p:nvPr>
        </p:nvSpPr>
        <p:spPr>
          <a:xfrm>
            <a:off x="1981200" y="819150"/>
            <a:ext cx="4191000" cy="48196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p:cNvSpPr>
            <a:spLocks noGrp="1"/>
          </p:cNvSpPr>
          <p:nvPr>
            <p:ph type="dt" sz="half" idx="10"/>
          </p:nvPr>
        </p:nvSpPr>
        <p:spPr/>
        <p:txBody>
          <a:bodyPr/>
          <a:lstStyle>
            <a:lvl1pPr>
              <a:defRPr/>
            </a:lvl1pPr>
          </a:lstStyle>
          <a:p>
            <a:endParaRPr lang="he-IL" altLang="en-US"/>
          </a:p>
        </p:txBody>
      </p:sp>
      <p:sp>
        <p:nvSpPr>
          <p:cNvPr id="5" name="מציין מיקום של כותרת תחתונה 4"/>
          <p:cNvSpPr>
            <a:spLocks noGrp="1"/>
          </p:cNvSpPr>
          <p:nvPr>
            <p:ph type="ftr" sz="quarter" idx="11"/>
          </p:nvPr>
        </p:nvSpPr>
        <p:spPr/>
        <p:txBody>
          <a:bodyPr/>
          <a:lstStyle>
            <a:lvl1pPr>
              <a:defRPr/>
            </a:lvl1pPr>
          </a:lstStyle>
          <a:p>
            <a:endParaRPr lang="he-IL" altLang="en-US"/>
          </a:p>
        </p:txBody>
      </p:sp>
      <p:sp>
        <p:nvSpPr>
          <p:cNvPr id="6" name="מציין מיקום של מספר שקופית 5"/>
          <p:cNvSpPr>
            <a:spLocks noGrp="1"/>
          </p:cNvSpPr>
          <p:nvPr>
            <p:ph type="sldNum" sz="quarter" idx="12"/>
          </p:nvPr>
        </p:nvSpPr>
        <p:spPr/>
        <p:txBody>
          <a:bodyPr/>
          <a:lstStyle>
            <a:lvl1pPr>
              <a:defRPr/>
            </a:lvl1pPr>
          </a:lstStyle>
          <a:p>
            <a:fld id="{B2228B9E-965A-464D-8A79-33BDB94036EB}" type="slidenum">
              <a:rPr lang="ar-SA" altLang="en-US"/>
              <a:pPr/>
              <a:t>‹#›</a:t>
            </a:fld>
            <a:endParaRPr lang="he-IL" altLang="en-US"/>
          </a:p>
        </p:txBody>
      </p:sp>
    </p:spTree>
    <p:extLst>
      <p:ext uri="{BB962C8B-B14F-4D97-AF65-F5344CB8AC3E}">
        <p14:creationId xmlns:p14="http://schemas.microsoft.com/office/powerpoint/2010/main" val="554913074"/>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p:cNvSpPr>
            <a:spLocks noGrp="1"/>
          </p:cNvSpPr>
          <p:nvPr>
            <p:ph type="dt" sz="half" idx="10"/>
          </p:nvPr>
        </p:nvSpPr>
        <p:spPr/>
        <p:txBody>
          <a:bodyPr/>
          <a:lstStyle>
            <a:lvl1pPr>
              <a:defRPr/>
            </a:lvl1pPr>
          </a:lstStyle>
          <a:p>
            <a:endParaRPr lang="he-IL" altLang="en-US"/>
          </a:p>
        </p:txBody>
      </p:sp>
      <p:sp>
        <p:nvSpPr>
          <p:cNvPr id="5" name="מציין מיקום של כותרת תחתונה 4"/>
          <p:cNvSpPr>
            <a:spLocks noGrp="1"/>
          </p:cNvSpPr>
          <p:nvPr>
            <p:ph type="ftr" sz="quarter" idx="11"/>
          </p:nvPr>
        </p:nvSpPr>
        <p:spPr/>
        <p:txBody>
          <a:bodyPr/>
          <a:lstStyle>
            <a:lvl1pPr>
              <a:defRPr/>
            </a:lvl1pPr>
          </a:lstStyle>
          <a:p>
            <a:endParaRPr lang="he-IL" altLang="en-US"/>
          </a:p>
        </p:txBody>
      </p:sp>
      <p:sp>
        <p:nvSpPr>
          <p:cNvPr id="6" name="מציין מיקום של מספר שקופית 5"/>
          <p:cNvSpPr>
            <a:spLocks noGrp="1"/>
          </p:cNvSpPr>
          <p:nvPr>
            <p:ph type="sldNum" sz="quarter" idx="12"/>
          </p:nvPr>
        </p:nvSpPr>
        <p:spPr/>
        <p:txBody>
          <a:bodyPr/>
          <a:lstStyle>
            <a:lvl1pPr>
              <a:defRPr/>
            </a:lvl1pPr>
          </a:lstStyle>
          <a:p>
            <a:fld id="{82045F62-7B13-4334-9AE3-8E50D359325D}" type="slidenum">
              <a:rPr lang="ar-SA" altLang="en-US"/>
              <a:pPr/>
              <a:t>‹#›</a:t>
            </a:fld>
            <a:endParaRPr lang="he-IL" altLang="en-US"/>
          </a:p>
        </p:txBody>
      </p:sp>
    </p:spTree>
    <p:extLst>
      <p:ext uri="{BB962C8B-B14F-4D97-AF65-F5344CB8AC3E}">
        <p14:creationId xmlns:p14="http://schemas.microsoft.com/office/powerpoint/2010/main" val="132427344"/>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l">
              <a:defRPr sz="4000" b="1" cap="all"/>
            </a:lvl1pPr>
          </a:lstStyle>
          <a:p>
            <a:r>
              <a:rPr lang="he-IL"/>
              <a:t>לחץ כדי לערוך סגנון כותרת של תבנית בסיס</a:t>
            </a:r>
            <a:endParaRPr lang="en-US"/>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endParaRPr lang="he-IL" altLang="en-US"/>
          </a:p>
        </p:txBody>
      </p:sp>
      <p:sp>
        <p:nvSpPr>
          <p:cNvPr id="5" name="מציין מיקום של כותרת תחתונה 4"/>
          <p:cNvSpPr>
            <a:spLocks noGrp="1"/>
          </p:cNvSpPr>
          <p:nvPr>
            <p:ph type="ftr" sz="quarter" idx="11"/>
          </p:nvPr>
        </p:nvSpPr>
        <p:spPr/>
        <p:txBody>
          <a:bodyPr/>
          <a:lstStyle>
            <a:lvl1pPr>
              <a:defRPr/>
            </a:lvl1pPr>
          </a:lstStyle>
          <a:p>
            <a:endParaRPr lang="he-IL" altLang="en-US"/>
          </a:p>
        </p:txBody>
      </p:sp>
      <p:sp>
        <p:nvSpPr>
          <p:cNvPr id="6" name="מציין מיקום של מספר שקופית 5"/>
          <p:cNvSpPr>
            <a:spLocks noGrp="1"/>
          </p:cNvSpPr>
          <p:nvPr>
            <p:ph type="sldNum" sz="quarter" idx="12"/>
          </p:nvPr>
        </p:nvSpPr>
        <p:spPr/>
        <p:txBody>
          <a:bodyPr/>
          <a:lstStyle>
            <a:lvl1pPr>
              <a:defRPr/>
            </a:lvl1pPr>
          </a:lstStyle>
          <a:p>
            <a:fld id="{0693ED03-32C3-4B58-818E-7933E2D2E9BF}" type="slidenum">
              <a:rPr lang="ar-SA" altLang="en-US"/>
              <a:pPr/>
              <a:t>‹#›</a:t>
            </a:fld>
            <a:endParaRPr lang="he-IL" altLang="en-US"/>
          </a:p>
        </p:txBody>
      </p:sp>
    </p:spTree>
    <p:extLst>
      <p:ext uri="{BB962C8B-B14F-4D97-AF65-F5344CB8AC3E}">
        <p14:creationId xmlns:p14="http://schemas.microsoft.com/office/powerpoint/2010/main" val="646903892"/>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p:cNvSpPr>
            <a:spLocks noGrp="1"/>
          </p:cNvSpPr>
          <p:nvPr>
            <p:ph type="dt" sz="half" idx="10"/>
          </p:nvPr>
        </p:nvSpPr>
        <p:spPr/>
        <p:txBody>
          <a:bodyPr/>
          <a:lstStyle>
            <a:lvl1pPr>
              <a:defRPr/>
            </a:lvl1pPr>
          </a:lstStyle>
          <a:p>
            <a:endParaRPr lang="he-IL" altLang="en-US"/>
          </a:p>
        </p:txBody>
      </p:sp>
      <p:sp>
        <p:nvSpPr>
          <p:cNvPr id="6" name="מציין מיקום של כותרת תחתונה 5"/>
          <p:cNvSpPr>
            <a:spLocks noGrp="1"/>
          </p:cNvSpPr>
          <p:nvPr>
            <p:ph type="ftr" sz="quarter" idx="11"/>
          </p:nvPr>
        </p:nvSpPr>
        <p:spPr/>
        <p:txBody>
          <a:bodyPr/>
          <a:lstStyle>
            <a:lvl1pPr>
              <a:defRPr/>
            </a:lvl1pPr>
          </a:lstStyle>
          <a:p>
            <a:endParaRPr lang="he-IL" altLang="en-US"/>
          </a:p>
        </p:txBody>
      </p:sp>
      <p:sp>
        <p:nvSpPr>
          <p:cNvPr id="7" name="מציין מיקום של מספר שקופית 6"/>
          <p:cNvSpPr>
            <a:spLocks noGrp="1"/>
          </p:cNvSpPr>
          <p:nvPr>
            <p:ph type="sldNum" sz="quarter" idx="12"/>
          </p:nvPr>
        </p:nvSpPr>
        <p:spPr/>
        <p:txBody>
          <a:bodyPr/>
          <a:lstStyle>
            <a:lvl1pPr>
              <a:defRPr/>
            </a:lvl1pPr>
          </a:lstStyle>
          <a:p>
            <a:fld id="{EF98107A-5039-49B7-9069-C0C1C04E64FF}" type="slidenum">
              <a:rPr lang="ar-SA" altLang="en-US"/>
              <a:pPr/>
              <a:t>‹#›</a:t>
            </a:fld>
            <a:endParaRPr lang="he-IL" altLang="en-US"/>
          </a:p>
        </p:txBody>
      </p:sp>
    </p:spTree>
    <p:extLst>
      <p:ext uri="{BB962C8B-B14F-4D97-AF65-F5344CB8AC3E}">
        <p14:creationId xmlns:p14="http://schemas.microsoft.com/office/powerpoint/2010/main" val="30280496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p:spPr>
        <p:txBody>
          <a:bodyPr/>
          <a:lstStyle>
            <a:lvl1pPr>
              <a:defRPr/>
            </a:lvl1pPr>
          </a:lstStyle>
          <a:p>
            <a:r>
              <a:rPr lang="he-IL"/>
              <a:t>לחץ כדי לערוך סגנון כותרת של תבנית בסיס</a:t>
            </a:r>
            <a:endParaRPr lang="en-US"/>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p:cNvSpPr>
            <a:spLocks noGrp="1"/>
          </p:cNvSpPr>
          <p:nvPr>
            <p:ph type="dt" sz="half" idx="10"/>
          </p:nvPr>
        </p:nvSpPr>
        <p:spPr/>
        <p:txBody>
          <a:bodyPr/>
          <a:lstStyle>
            <a:lvl1pPr>
              <a:defRPr/>
            </a:lvl1pPr>
          </a:lstStyle>
          <a:p>
            <a:endParaRPr lang="he-IL" altLang="en-US"/>
          </a:p>
        </p:txBody>
      </p:sp>
      <p:sp>
        <p:nvSpPr>
          <p:cNvPr id="8" name="מציין מיקום של כותרת תחתונה 7"/>
          <p:cNvSpPr>
            <a:spLocks noGrp="1"/>
          </p:cNvSpPr>
          <p:nvPr>
            <p:ph type="ftr" sz="quarter" idx="11"/>
          </p:nvPr>
        </p:nvSpPr>
        <p:spPr/>
        <p:txBody>
          <a:bodyPr/>
          <a:lstStyle>
            <a:lvl1pPr>
              <a:defRPr/>
            </a:lvl1pPr>
          </a:lstStyle>
          <a:p>
            <a:endParaRPr lang="he-IL" altLang="en-US"/>
          </a:p>
        </p:txBody>
      </p:sp>
      <p:sp>
        <p:nvSpPr>
          <p:cNvPr id="9" name="מציין מיקום של מספר שקופית 8"/>
          <p:cNvSpPr>
            <a:spLocks noGrp="1"/>
          </p:cNvSpPr>
          <p:nvPr>
            <p:ph type="sldNum" sz="quarter" idx="12"/>
          </p:nvPr>
        </p:nvSpPr>
        <p:spPr/>
        <p:txBody>
          <a:bodyPr/>
          <a:lstStyle>
            <a:lvl1pPr>
              <a:defRPr/>
            </a:lvl1pPr>
          </a:lstStyle>
          <a:p>
            <a:fld id="{939C5091-1F8E-4690-A2EA-6B6AA5A9B4AA}" type="slidenum">
              <a:rPr lang="ar-SA" altLang="en-US"/>
              <a:pPr/>
              <a:t>‹#›</a:t>
            </a:fld>
            <a:endParaRPr lang="he-IL" altLang="en-US"/>
          </a:p>
        </p:txBody>
      </p:sp>
    </p:spTree>
    <p:extLst>
      <p:ext uri="{BB962C8B-B14F-4D97-AF65-F5344CB8AC3E}">
        <p14:creationId xmlns:p14="http://schemas.microsoft.com/office/powerpoint/2010/main" val="2859133013"/>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p:cNvSpPr>
            <a:spLocks noGrp="1"/>
          </p:cNvSpPr>
          <p:nvPr>
            <p:ph type="dt" sz="half" idx="10"/>
          </p:nvPr>
        </p:nvSpPr>
        <p:spPr/>
        <p:txBody>
          <a:bodyPr/>
          <a:lstStyle>
            <a:lvl1pPr>
              <a:defRPr/>
            </a:lvl1pPr>
          </a:lstStyle>
          <a:p>
            <a:endParaRPr lang="he-IL" altLang="en-US"/>
          </a:p>
        </p:txBody>
      </p:sp>
      <p:sp>
        <p:nvSpPr>
          <p:cNvPr id="4" name="מציין מיקום של כותרת תחתונה 3"/>
          <p:cNvSpPr>
            <a:spLocks noGrp="1"/>
          </p:cNvSpPr>
          <p:nvPr>
            <p:ph type="ftr" sz="quarter" idx="11"/>
          </p:nvPr>
        </p:nvSpPr>
        <p:spPr/>
        <p:txBody>
          <a:bodyPr/>
          <a:lstStyle>
            <a:lvl1pPr>
              <a:defRPr/>
            </a:lvl1pPr>
          </a:lstStyle>
          <a:p>
            <a:endParaRPr lang="he-IL" altLang="en-US"/>
          </a:p>
        </p:txBody>
      </p:sp>
      <p:sp>
        <p:nvSpPr>
          <p:cNvPr id="5" name="מציין מיקום של מספר שקופית 4"/>
          <p:cNvSpPr>
            <a:spLocks noGrp="1"/>
          </p:cNvSpPr>
          <p:nvPr>
            <p:ph type="sldNum" sz="quarter" idx="12"/>
          </p:nvPr>
        </p:nvSpPr>
        <p:spPr/>
        <p:txBody>
          <a:bodyPr/>
          <a:lstStyle>
            <a:lvl1pPr>
              <a:defRPr/>
            </a:lvl1pPr>
          </a:lstStyle>
          <a:p>
            <a:fld id="{25E5C76D-1EAD-4125-863C-6A07588CB8CA}" type="slidenum">
              <a:rPr lang="ar-SA" altLang="en-US"/>
              <a:pPr/>
              <a:t>‹#›</a:t>
            </a:fld>
            <a:endParaRPr lang="he-IL" altLang="en-US"/>
          </a:p>
        </p:txBody>
      </p:sp>
    </p:spTree>
    <p:extLst>
      <p:ext uri="{BB962C8B-B14F-4D97-AF65-F5344CB8AC3E}">
        <p14:creationId xmlns:p14="http://schemas.microsoft.com/office/powerpoint/2010/main" val="1596458525"/>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lvl1pPr>
              <a:defRPr/>
            </a:lvl1pPr>
          </a:lstStyle>
          <a:p>
            <a:endParaRPr lang="he-IL" altLang="en-US"/>
          </a:p>
        </p:txBody>
      </p:sp>
      <p:sp>
        <p:nvSpPr>
          <p:cNvPr id="3" name="מציין מיקום של כותרת תחתונה 2"/>
          <p:cNvSpPr>
            <a:spLocks noGrp="1"/>
          </p:cNvSpPr>
          <p:nvPr>
            <p:ph type="ftr" sz="quarter" idx="11"/>
          </p:nvPr>
        </p:nvSpPr>
        <p:spPr/>
        <p:txBody>
          <a:bodyPr/>
          <a:lstStyle>
            <a:lvl1pPr>
              <a:defRPr/>
            </a:lvl1pPr>
          </a:lstStyle>
          <a:p>
            <a:endParaRPr lang="he-IL" altLang="en-US"/>
          </a:p>
        </p:txBody>
      </p:sp>
      <p:sp>
        <p:nvSpPr>
          <p:cNvPr id="4" name="מציין מיקום של מספר שקופית 3"/>
          <p:cNvSpPr>
            <a:spLocks noGrp="1"/>
          </p:cNvSpPr>
          <p:nvPr>
            <p:ph type="sldNum" sz="quarter" idx="12"/>
          </p:nvPr>
        </p:nvSpPr>
        <p:spPr/>
        <p:txBody>
          <a:bodyPr/>
          <a:lstStyle>
            <a:lvl1pPr>
              <a:defRPr/>
            </a:lvl1pPr>
          </a:lstStyle>
          <a:p>
            <a:fld id="{1BBB1E3F-26B3-43E4-8E46-61C47DDB670E}" type="slidenum">
              <a:rPr lang="ar-SA" altLang="en-US"/>
              <a:pPr/>
              <a:t>‹#›</a:t>
            </a:fld>
            <a:endParaRPr lang="he-IL" altLang="en-US"/>
          </a:p>
        </p:txBody>
      </p:sp>
    </p:spTree>
    <p:extLst>
      <p:ext uri="{BB962C8B-B14F-4D97-AF65-F5344CB8AC3E}">
        <p14:creationId xmlns:p14="http://schemas.microsoft.com/office/powerpoint/2010/main" val="1580223010"/>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l">
              <a:defRPr sz="2000" b="1"/>
            </a:lvl1pPr>
          </a:lstStyle>
          <a:p>
            <a:r>
              <a:rPr lang="he-IL"/>
              <a:t>לחץ כדי לערוך סגנון כותרת של תבנית בסיס</a:t>
            </a:r>
            <a:endParaRPr lang="en-US"/>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lvl1pPr>
              <a:defRPr/>
            </a:lvl1pPr>
          </a:lstStyle>
          <a:p>
            <a:endParaRPr lang="he-IL" altLang="en-US"/>
          </a:p>
        </p:txBody>
      </p:sp>
      <p:sp>
        <p:nvSpPr>
          <p:cNvPr id="6" name="מציין מיקום של כותרת תחתונה 5"/>
          <p:cNvSpPr>
            <a:spLocks noGrp="1"/>
          </p:cNvSpPr>
          <p:nvPr>
            <p:ph type="ftr" sz="quarter" idx="11"/>
          </p:nvPr>
        </p:nvSpPr>
        <p:spPr/>
        <p:txBody>
          <a:bodyPr/>
          <a:lstStyle>
            <a:lvl1pPr>
              <a:defRPr/>
            </a:lvl1pPr>
          </a:lstStyle>
          <a:p>
            <a:endParaRPr lang="he-IL" altLang="en-US"/>
          </a:p>
        </p:txBody>
      </p:sp>
      <p:sp>
        <p:nvSpPr>
          <p:cNvPr id="7" name="מציין מיקום של מספר שקופית 6"/>
          <p:cNvSpPr>
            <a:spLocks noGrp="1"/>
          </p:cNvSpPr>
          <p:nvPr>
            <p:ph type="sldNum" sz="quarter" idx="12"/>
          </p:nvPr>
        </p:nvSpPr>
        <p:spPr/>
        <p:txBody>
          <a:bodyPr/>
          <a:lstStyle>
            <a:lvl1pPr>
              <a:defRPr/>
            </a:lvl1pPr>
          </a:lstStyle>
          <a:p>
            <a:fld id="{BD89C57B-57FF-440E-95EE-2D617E2EBDB7}" type="slidenum">
              <a:rPr lang="ar-SA" altLang="en-US"/>
              <a:pPr/>
              <a:t>‹#›</a:t>
            </a:fld>
            <a:endParaRPr lang="he-IL" altLang="en-US"/>
          </a:p>
        </p:txBody>
      </p:sp>
    </p:spTree>
    <p:extLst>
      <p:ext uri="{BB962C8B-B14F-4D97-AF65-F5344CB8AC3E}">
        <p14:creationId xmlns:p14="http://schemas.microsoft.com/office/powerpoint/2010/main" val="835797718"/>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l">
              <a:defRPr sz="2000" b="1"/>
            </a:lvl1pPr>
          </a:lstStyle>
          <a:p>
            <a:r>
              <a:rPr lang="he-IL"/>
              <a:t>לחץ כדי לערוך סגנון כותרת של תבנית בסיס</a:t>
            </a:r>
            <a:endParaRPr lang="en-US"/>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lvl1pPr>
              <a:defRPr/>
            </a:lvl1pPr>
          </a:lstStyle>
          <a:p>
            <a:endParaRPr lang="he-IL" altLang="en-US"/>
          </a:p>
        </p:txBody>
      </p:sp>
      <p:sp>
        <p:nvSpPr>
          <p:cNvPr id="6" name="מציין מיקום של כותרת תחתונה 5"/>
          <p:cNvSpPr>
            <a:spLocks noGrp="1"/>
          </p:cNvSpPr>
          <p:nvPr>
            <p:ph type="ftr" sz="quarter" idx="11"/>
          </p:nvPr>
        </p:nvSpPr>
        <p:spPr/>
        <p:txBody>
          <a:bodyPr/>
          <a:lstStyle>
            <a:lvl1pPr>
              <a:defRPr/>
            </a:lvl1pPr>
          </a:lstStyle>
          <a:p>
            <a:endParaRPr lang="he-IL" altLang="en-US"/>
          </a:p>
        </p:txBody>
      </p:sp>
      <p:sp>
        <p:nvSpPr>
          <p:cNvPr id="7" name="מציין מיקום של מספר שקופית 6"/>
          <p:cNvSpPr>
            <a:spLocks noGrp="1"/>
          </p:cNvSpPr>
          <p:nvPr>
            <p:ph type="sldNum" sz="quarter" idx="12"/>
          </p:nvPr>
        </p:nvSpPr>
        <p:spPr/>
        <p:txBody>
          <a:bodyPr/>
          <a:lstStyle>
            <a:lvl1pPr>
              <a:defRPr/>
            </a:lvl1pPr>
          </a:lstStyle>
          <a:p>
            <a:fld id="{F1B90FD7-FA0C-410D-8D37-0CEBD96746B1}" type="slidenum">
              <a:rPr lang="ar-SA" altLang="en-US"/>
              <a:pPr/>
              <a:t>‹#›</a:t>
            </a:fld>
            <a:endParaRPr lang="he-IL" altLang="en-US"/>
          </a:p>
        </p:txBody>
      </p:sp>
    </p:spTree>
    <p:extLst>
      <p:ext uri="{BB962C8B-B14F-4D97-AF65-F5344CB8AC3E}">
        <p14:creationId xmlns:p14="http://schemas.microsoft.com/office/powerpoint/2010/main" val="3265239400"/>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1981200" y="819150"/>
            <a:ext cx="5791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ctr" anchorCtr="0" compatLnSpc="1">
            <a:prstTxWarp prst="textNoShape">
              <a:avLst/>
            </a:prstTxWarp>
          </a:bodyPr>
          <a:lstStyle/>
          <a:p>
            <a:pPr lvl="0"/>
            <a:r>
              <a:rPr lang="he-IL" altLang="en-US"/>
              <a:t>לחץ כדי לערוך סגנון כותרת של תבנית בסיס</a:t>
            </a:r>
          </a:p>
        </p:txBody>
      </p:sp>
      <p:sp>
        <p:nvSpPr>
          <p:cNvPr id="1028" name="Rectangle 4"/>
          <p:cNvSpPr>
            <a:spLocks noGrp="1" noChangeArrowheads="1"/>
          </p:cNvSpPr>
          <p:nvPr>
            <p:ph type="body" idx="1"/>
          </p:nvPr>
        </p:nvSpPr>
        <p:spPr bwMode="auto">
          <a:xfrm>
            <a:off x="1981200" y="1752600"/>
            <a:ext cx="5791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t" anchorCtr="0" compatLnSpc="1">
            <a:prstTxWarp prst="textNoShape">
              <a:avLst/>
            </a:prstTxWarp>
          </a:bodyPr>
          <a:lstStyle/>
          <a:p>
            <a:pPr lvl="0"/>
            <a:r>
              <a:rPr lang="he-IL" altLang="en-US"/>
              <a:t>לחץ כדי לערוך סגנונות טקסט של תבנית בסיס</a:t>
            </a:r>
          </a:p>
          <a:p>
            <a:pPr lvl="1"/>
            <a:r>
              <a:rPr lang="he-IL" altLang="en-US"/>
              <a:t>רמה שניה</a:t>
            </a:r>
          </a:p>
          <a:p>
            <a:pPr lvl="2"/>
            <a:r>
              <a:rPr lang="he-IL" altLang="en-US"/>
              <a:t>רמה שלישית</a:t>
            </a:r>
          </a:p>
          <a:p>
            <a:pPr lvl="3"/>
            <a:r>
              <a:rPr lang="he-IL" altLang="en-US"/>
              <a:t>רמה רביעית</a:t>
            </a:r>
          </a:p>
          <a:p>
            <a:pPr lvl="4"/>
            <a:r>
              <a:rPr lang="he-IL" altLang="en-US"/>
              <a:t>רמה חמישית</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굴림"/>
                <a:cs typeface="굴림"/>
              </a:defRPr>
            </a:lvl1pPr>
          </a:lstStyle>
          <a:p>
            <a:endParaRPr lang="he-IL" altLang="en-US"/>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b" anchorCtr="0" compatLnSpc="1">
            <a:prstTxWarp prst="textNoShape">
              <a:avLst/>
            </a:prstTxWarp>
          </a:bodyPr>
          <a:lstStyle>
            <a:lvl1pPr algn="r" rtl="1">
              <a:defRPr sz="1000">
                <a:solidFill>
                  <a:schemeClr val="bg1"/>
                </a:solidFill>
                <a:latin typeface="+mn-lt"/>
                <a:ea typeface="굴림"/>
                <a:cs typeface="굴림"/>
              </a:defRPr>
            </a:lvl1pPr>
          </a:lstStyle>
          <a:p>
            <a:endParaRPr lang="he-IL" altLang="en-US"/>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b" anchorCtr="0" compatLnSpc="1">
            <a:prstTxWarp prst="textNoShape">
              <a:avLst/>
            </a:prstTxWarp>
          </a:bodyPr>
          <a:lstStyle>
            <a:lvl1pPr rtl="1">
              <a:defRPr sz="1000">
                <a:solidFill>
                  <a:schemeClr val="bg1"/>
                </a:solidFill>
                <a:latin typeface="+mn-lt"/>
                <a:ea typeface="굴림"/>
                <a:cs typeface="+mn-cs"/>
              </a:defRPr>
            </a:lvl1pPr>
          </a:lstStyle>
          <a:p>
            <a:fld id="{262951B8-9AAB-4B2A-A019-91D53F21B76C}" type="slidenum">
              <a:rPr lang="ar-SA" altLang="en-US"/>
              <a:pPr/>
              <a:t>‹#›</a:t>
            </a:fld>
            <a:endParaRPr lang="he-IL"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r" rtl="1" eaLnBrk="1" fontAlgn="base" hangingPunct="1">
        <a:lnSpc>
          <a:spcPct val="90000"/>
        </a:lnSpc>
        <a:spcBef>
          <a:spcPct val="0"/>
        </a:spcBef>
        <a:spcAft>
          <a:spcPct val="0"/>
        </a:spcAft>
        <a:defRPr sz="2400" b="1">
          <a:solidFill>
            <a:schemeClr val="bg1"/>
          </a:solidFill>
          <a:latin typeface="+mj-lt"/>
          <a:ea typeface="+mj-ea"/>
          <a:cs typeface="+mj-cs"/>
        </a:defRPr>
      </a:lvl1pPr>
      <a:lvl2pPr algn="r" rtl="1" eaLnBrk="1" fontAlgn="base" hangingPunct="1">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1" fontAlgn="base" hangingPunct="1">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1" fontAlgn="base" hangingPunct="1">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1" fontAlgn="base" hangingPunct="1">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eaLnBrk="1" fontAlgn="base" hangingPunct="1">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eaLnBrk="1" fontAlgn="base" hangingPunct="1">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eaLnBrk="1" fontAlgn="base" hangingPunct="1">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eaLnBrk="1" fontAlgn="base" hangingPunct="1">
        <a:lnSpc>
          <a:spcPct val="90000"/>
        </a:lnSpc>
        <a:spcBef>
          <a:spcPct val="0"/>
        </a:spcBef>
        <a:spcAft>
          <a:spcPct val="0"/>
        </a:spcAft>
        <a:defRPr sz="2400" b="1">
          <a:solidFill>
            <a:schemeClr val="bg1"/>
          </a:solidFill>
          <a:latin typeface="Century Gothic" pitchFamily="34" charset="0"/>
          <a:cs typeface="Arial" pitchFamily="34" charset="0"/>
        </a:defRPr>
      </a:lvl9pPr>
    </p:titleStyle>
    <p:bodyStyle>
      <a:lvl1pPr marL="342900" indent="-342900" algn="r" rtl="1" eaLnBrk="1" fontAlgn="base" hangingPunct="1">
        <a:spcBef>
          <a:spcPct val="50000"/>
        </a:spcBef>
        <a:spcAft>
          <a:spcPct val="0"/>
        </a:spcAft>
        <a:buClr>
          <a:schemeClr val="bg1"/>
        </a:buClr>
        <a:buChar char="•"/>
        <a:defRPr sz="2400">
          <a:solidFill>
            <a:schemeClr val="bg1"/>
          </a:solidFill>
          <a:latin typeface="+mn-lt"/>
          <a:ea typeface="+mn-ea"/>
          <a:cs typeface="+mn-cs"/>
        </a:defRPr>
      </a:lvl1pPr>
      <a:lvl2pPr marL="742950" indent="-285750" algn="r" rtl="1" eaLnBrk="1" fontAlgn="base" hangingPunct="1">
        <a:spcBef>
          <a:spcPct val="20000"/>
        </a:spcBef>
        <a:spcAft>
          <a:spcPct val="0"/>
        </a:spcAft>
        <a:buClr>
          <a:schemeClr val="bg1"/>
        </a:buClr>
        <a:buChar char="•"/>
        <a:defRPr sz="2200">
          <a:solidFill>
            <a:schemeClr val="bg1"/>
          </a:solidFill>
          <a:latin typeface="+mn-lt"/>
        </a:defRPr>
      </a:lvl2pPr>
      <a:lvl3pPr marL="1085850" indent="-228600" algn="r" rtl="1" eaLnBrk="1" fontAlgn="base" hangingPunct="1">
        <a:spcBef>
          <a:spcPct val="20000"/>
        </a:spcBef>
        <a:spcAft>
          <a:spcPct val="0"/>
        </a:spcAft>
        <a:buClr>
          <a:schemeClr val="bg1"/>
        </a:buClr>
        <a:buChar char="•"/>
        <a:defRPr sz="2000">
          <a:solidFill>
            <a:schemeClr val="bg1"/>
          </a:solidFill>
          <a:latin typeface="+mn-lt"/>
        </a:defRPr>
      </a:lvl3pPr>
      <a:lvl4pPr marL="1428750" indent="-228600" algn="r" rtl="1" eaLnBrk="1" fontAlgn="base" hangingPunct="1">
        <a:spcBef>
          <a:spcPct val="20000"/>
        </a:spcBef>
        <a:spcAft>
          <a:spcPct val="0"/>
        </a:spcAft>
        <a:buClr>
          <a:schemeClr val="bg1"/>
        </a:buClr>
        <a:buChar char="•"/>
        <a:defRPr>
          <a:solidFill>
            <a:schemeClr val="bg1"/>
          </a:solidFill>
          <a:latin typeface="+mn-lt"/>
        </a:defRPr>
      </a:lvl4pPr>
      <a:lvl5pPr marL="1771650" indent="-228600" algn="r" rtl="1" eaLnBrk="1" fontAlgn="base" hangingPunct="1">
        <a:spcBef>
          <a:spcPct val="20000"/>
        </a:spcBef>
        <a:spcAft>
          <a:spcPct val="0"/>
        </a:spcAft>
        <a:buClr>
          <a:schemeClr val="bg1"/>
        </a:buClr>
        <a:buChar char="•"/>
        <a:defRPr sz="1600">
          <a:solidFill>
            <a:schemeClr val="bg1"/>
          </a:solidFill>
          <a:latin typeface="+mn-lt"/>
        </a:defRPr>
      </a:lvl5pPr>
      <a:lvl6pPr marL="2228850" indent="-228600" algn="r" rtl="1" eaLnBrk="1" fontAlgn="base" hangingPunct="1">
        <a:spcBef>
          <a:spcPct val="20000"/>
        </a:spcBef>
        <a:spcAft>
          <a:spcPct val="0"/>
        </a:spcAft>
        <a:buClr>
          <a:schemeClr val="bg1"/>
        </a:buClr>
        <a:buChar char="•"/>
        <a:defRPr sz="1600">
          <a:solidFill>
            <a:schemeClr val="bg1"/>
          </a:solidFill>
          <a:latin typeface="+mn-lt"/>
        </a:defRPr>
      </a:lvl6pPr>
      <a:lvl7pPr marL="2686050" indent="-228600" algn="r" rtl="1" eaLnBrk="1" fontAlgn="base" hangingPunct="1">
        <a:spcBef>
          <a:spcPct val="20000"/>
        </a:spcBef>
        <a:spcAft>
          <a:spcPct val="0"/>
        </a:spcAft>
        <a:buClr>
          <a:schemeClr val="bg1"/>
        </a:buClr>
        <a:buChar char="•"/>
        <a:defRPr sz="1600">
          <a:solidFill>
            <a:schemeClr val="bg1"/>
          </a:solidFill>
          <a:latin typeface="+mn-lt"/>
        </a:defRPr>
      </a:lvl7pPr>
      <a:lvl8pPr marL="3143250" indent="-228600" algn="r" rtl="1" eaLnBrk="1" fontAlgn="base" hangingPunct="1">
        <a:spcBef>
          <a:spcPct val="20000"/>
        </a:spcBef>
        <a:spcAft>
          <a:spcPct val="0"/>
        </a:spcAft>
        <a:buClr>
          <a:schemeClr val="bg1"/>
        </a:buClr>
        <a:buChar char="•"/>
        <a:defRPr sz="1600">
          <a:solidFill>
            <a:schemeClr val="bg1"/>
          </a:solidFill>
          <a:latin typeface="+mn-lt"/>
        </a:defRPr>
      </a:lvl8pPr>
      <a:lvl9pPr marL="3600450" indent="-228600" algn="r" rtl="1" eaLnBrk="1" fontAlgn="base" hangingPunct="1">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3"/>
          <p:cNvSpPr>
            <a:spLocks noGrp="1" noChangeArrowheads="1"/>
          </p:cNvSpPr>
          <p:nvPr>
            <p:ph type="ctrTitle"/>
          </p:nvPr>
        </p:nvSpPr>
        <p:spPr>
          <a:xfrm>
            <a:off x="1600200" y="1752600"/>
            <a:ext cx="5257800" cy="838200"/>
          </a:xfrm>
        </p:spPr>
        <p:txBody>
          <a:bodyPr/>
          <a:lstStyle/>
          <a:p>
            <a:r>
              <a:rPr lang="en-US" altLang="en-US" sz="6000" dirty="0">
                <a:solidFill>
                  <a:schemeClr val="tx2">
                    <a:lumMod val="40000"/>
                    <a:lumOff val="60000"/>
                  </a:schemeClr>
                </a:solidFill>
              </a:rPr>
              <a:t>Mindfulness</a:t>
            </a:r>
            <a:endParaRPr lang="he-IL" altLang="en-US" sz="6000" dirty="0">
              <a:solidFill>
                <a:schemeClr val="tx2">
                  <a:lumMod val="40000"/>
                  <a:lumOff val="60000"/>
                </a:schemeClr>
              </a:solidFill>
            </a:endParaRPr>
          </a:p>
        </p:txBody>
      </p:sp>
      <p:pic>
        <p:nvPicPr>
          <p:cNvPr id="7" name="תמונה 6" descr="×ª××¦××ª ×ª××× × ×¢×××¨ âªbody mindâ¬â"/>
          <p:cNvPicPr/>
          <p:nvPr/>
        </p:nvPicPr>
        <p:blipFill rotWithShape="1">
          <a:blip r:embed="rId2">
            <a:extLst>
              <a:ext uri="{28A0092B-C50C-407E-A947-70E740481C1C}">
                <a14:useLocalDpi xmlns:a14="http://schemas.microsoft.com/office/drawing/2010/main" val="0"/>
              </a:ext>
            </a:extLst>
          </a:blip>
          <a:srcRect t="66586" b="11553"/>
          <a:stretch/>
        </p:blipFill>
        <p:spPr bwMode="auto">
          <a:xfrm>
            <a:off x="2895600" y="2474429"/>
            <a:ext cx="3515126" cy="421171"/>
          </a:xfrm>
          <a:prstGeom prst="rect">
            <a:avLst/>
          </a:prstGeom>
          <a:noFill/>
          <a:ln>
            <a:noFill/>
          </a:ln>
          <a:extLst>
            <a:ext uri="{53640926-AAD7-44D8-BBD7-CCE9431645EC}">
              <a14:shadowObscured xmlns:a14="http://schemas.microsoft.com/office/drawing/2010/main"/>
            </a:ext>
          </a:extLst>
        </p:spPr>
      </p:pic>
      <p:sp>
        <p:nvSpPr>
          <p:cNvPr id="8" name="TextBox 7"/>
          <p:cNvSpPr txBox="1"/>
          <p:nvPr/>
        </p:nvSpPr>
        <p:spPr>
          <a:xfrm>
            <a:off x="2430355" y="2895600"/>
            <a:ext cx="4445616" cy="338554"/>
          </a:xfrm>
          <a:prstGeom prst="rect">
            <a:avLst/>
          </a:prstGeom>
          <a:noFill/>
        </p:spPr>
        <p:txBody>
          <a:bodyPr wrap="square" rtlCol="0">
            <a:spAutoFit/>
          </a:bodyPr>
          <a:lstStyle/>
          <a:p>
            <a:pPr algn="r"/>
            <a:r>
              <a:rPr lang="he-IL" sz="1600" dirty="0">
                <a:solidFill>
                  <a:srgbClr val="9F9F9F"/>
                </a:solidFill>
                <a:latin typeface="Segoe UI" panose="020B0502040204020203" pitchFamily="34" charset="0"/>
                <a:cs typeface="Segoe UI" panose="020B0502040204020203" pitchFamily="34" charset="0"/>
              </a:rPr>
              <a:t>אפליקציה להתערבות טיפולית לבני הגיל השלישי</a:t>
            </a:r>
            <a:endParaRPr lang="en-US" sz="1600" dirty="0">
              <a:solidFill>
                <a:srgbClr val="9F9F9F"/>
              </a:solidFill>
              <a:latin typeface="Segoe UI" panose="020B0502040204020203" pitchFamily="34" charset="0"/>
              <a:cs typeface="Segoe UI" panose="020B0502040204020203" pitchFamily="34"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2" name="Rectangle 12"/>
          <p:cNvSpPr>
            <a:spLocks noGrp="1" noChangeArrowheads="1"/>
          </p:cNvSpPr>
          <p:nvPr>
            <p:ph type="title"/>
          </p:nvPr>
        </p:nvSpPr>
        <p:spPr/>
        <p:txBody>
          <a:bodyPr/>
          <a:lstStyle/>
          <a:p>
            <a:pPr>
              <a:spcBef>
                <a:spcPts val="600"/>
              </a:spcBef>
            </a:pPr>
            <a:r>
              <a:rPr lang="he-IL" u="sng" dirty="0">
                <a:solidFill>
                  <a:schemeClr val="bg1"/>
                </a:solidFill>
                <a:latin typeface="Segoe UI" panose="020B0502040204020203" pitchFamily="34" charset="0"/>
                <a:cs typeface="Segoe UI" panose="020B0502040204020203" pitchFamily="34" charset="0"/>
              </a:rPr>
              <a:t>מה זה </a:t>
            </a:r>
            <a:r>
              <a:rPr lang="en-US" u="sng" dirty="0">
                <a:solidFill>
                  <a:schemeClr val="bg1"/>
                </a:solidFill>
                <a:latin typeface="Segoe UI" panose="020B0502040204020203" pitchFamily="34" charset="0"/>
                <a:cs typeface="Segoe UI" panose="020B0502040204020203" pitchFamily="34" charset="0"/>
              </a:rPr>
              <a:t>Mindfulness</a:t>
            </a:r>
            <a:r>
              <a:rPr lang="he-IL" u="sng" dirty="0">
                <a:solidFill>
                  <a:schemeClr val="bg1"/>
                </a:solidFill>
                <a:latin typeface="Segoe UI" panose="020B0502040204020203" pitchFamily="34" charset="0"/>
                <a:cs typeface="Segoe UI" panose="020B0502040204020203" pitchFamily="34" charset="0"/>
              </a:rPr>
              <a:t>?</a:t>
            </a:r>
          </a:p>
        </p:txBody>
      </p:sp>
      <p:sp>
        <p:nvSpPr>
          <p:cNvPr id="5133" name="Rectangle 13"/>
          <p:cNvSpPr>
            <a:spLocks noGrp="1" noChangeArrowheads="1"/>
          </p:cNvSpPr>
          <p:nvPr>
            <p:ph type="body" idx="1"/>
          </p:nvPr>
        </p:nvSpPr>
        <p:spPr>
          <a:xfrm>
            <a:off x="1981200" y="1752600"/>
            <a:ext cx="5791200" cy="1676400"/>
          </a:xfrm>
        </p:spPr>
        <p:txBody>
          <a:bodyPr/>
          <a:lstStyle/>
          <a:p>
            <a:pPr marL="0" indent="0">
              <a:buNone/>
            </a:pPr>
            <a:r>
              <a:rPr lang="he-IL" dirty="0">
                <a:solidFill>
                  <a:schemeClr val="bg1"/>
                </a:solidFill>
                <a:latin typeface="Segoe UI" panose="020B0502040204020203" pitchFamily="34" charset="0"/>
                <a:cs typeface="Segoe UI" panose="020B0502040204020203" pitchFamily="34" charset="0"/>
              </a:rPr>
              <a:t>התהליך הפסיכולוגי של הבאת תשומת לב מכוונת ובלתי שיפוטית לחוויות המתרחשות בזמן הווה, אשר ניתן לטפחה באמצעות תרגילי מדיטציה.  </a:t>
            </a:r>
            <a:endParaRPr lang="en-US" dirty="0">
              <a:solidFill>
                <a:schemeClr val="bg1"/>
              </a:solidFill>
              <a:latin typeface="Segoe UI" panose="020B0502040204020203" pitchFamily="34" charset="0"/>
              <a:cs typeface="Segoe UI" panose="020B0502040204020203"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132"/>
                                        </p:tgtEl>
                                        <p:attrNameLst>
                                          <p:attrName>style.visibility</p:attrName>
                                        </p:attrNameLst>
                                      </p:cBhvr>
                                      <p:to>
                                        <p:strVal val="visible"/>
                                      </p:to>
                                    </p:set>
                                    <p:anim calcmode="lin" valueType="num">
                                      <p:cBhvr additive="base">
                                        <p:cTn id="7" dur="500" fill="hold"/>
                                        <p:tgtEl>
                                          <p:spTgt spid="5132"/>
                                        </p:tgtEl>
                                        <p:attrNameLst>
                                          <p:attrName>ppt_x</p:attrName>
                                        </p:attrNameLst>
                                      </p:cBhvr>
                                      <p:tavLst>
                                        <p:tav tm="0">
                                          <p:val>
                                            <p:strVal val="#ppt_x"/>
                                          </p:val>
                                        </p:tav>
                                        <p:tav tm="100000">
                                          <p:val>
                                            <p:strVal val="#ppt_x"/>
                                          </p:val>
                                        </p:tav>
                                      </p:tavLst>
                                    </p:anim>
                                    <p:anim calcmode="lin" valueType="num">
                                      <p:cBhvr additive="base">
                                        <p:cTn id="8" dur="500" fill="hold"/>
                                        <p:tgtEl>
                                          <p:spTgt spid="51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90600" y="1066800"/>
            <a:ext cx="6781800" cy="552450"/>
          </a:xfrm>
        </p:spPr>
        <p:txBody>
          <a:bodyPr/>
          <a:lstStyle/>
          <a:p>
            <a:pPr>
              <a:lnSpc>
                <a:spcPct val="115000"/>
              </a:lnSpc>
              <a:spcAft>
                <a:spcPts val="1000"/>
              </a:spcAft>
            </a:pPr>
            <a:r>
              <a:rPr lang="he-IL" u="sng" dirty="0">
                <a:solidFill>
                  <a:schemeClr val="bg1"/>
                </a:solidFill>
                <a:latin typeface="Segoe UI" panose="020B0502040204020203" pitchFamily="34" charset="0"/>
                <a:ea typeface="Calibri"/>
                <a:cs typeface="Segoe UI" panose="020B0502040204020203" pitchFamily="34" charset="0"/>
              </a:rPr>
              <a:t>מהי מטרת קורס ה-</a:t>
            </a:r>
            <a:r>
              <a:rPr lang="en-US" u="sng" dirty="0">
                <a:solidFill>
                  <a:schemeClr val="bg1"/>
                </a:solidFill>
                <a:latin typeface="Segoe UI" panose="020B0502040204020203" pitchFamily="34" charset="0"/>
                <a:ea typeface="Calibri"/>
                <a:cs typeface="Segoe UI" panose="020B0502040204020203" pitchFamily="34" charset="0"/>
              </a:rPr>
              <a:t>Mindfulness</a:t>
            </a:r>
            <a:r>
              <a:rPr lang="he-IL" u="sng" dirty="0">
                <a:solidFill>
                  <a:schemeClr val="bg1"/>
                </a:solidFill>
                <a:latin typeface="Segoe UI" panose="020B0502040204020203" pitchFamily="34" charset="0"/>
                <a:ea typeface="Calibri"/>
                <a:cs typeface="Segoe UI" panose="020B0502040204020203" pitchFamily="34" charset="0"/>
              </a:rPr>
              <a:t>?</a:t>
            </a:r>
            <a:br>
              <a:rPr lang="en-US" u="sng" dirty="0">
                <a:solidFill>
                  <a:schemeClr val="bg1"/>
                </a:solidFill>
                <a:latin typeface="Segoe UI" panose="020B0502040204020203" pitchFamily="34" charset="0"/>
                <a:ea typeface="Calibri"/>
                <a:cs typeface="Segoe UI" panose="020B0502040204020203" pitchFamily="34" charset="0"/>
              </a:rPr>
            </a:br>
            <a:endParaRPr lang="en-US" dirty="0">
              <a:solidFill>
                <a:schemeClr val="bg1"/>
              </a:solidFill>
              <a:latin typeface="Segoe UI" panose="020B0502040204020203" pitchFamily="34" charset="0"/>
              <a:ea typeface="Calibri"/>
              <a:cs typeface="Segoe UI" panose="020B0502040204020203" pitchFamily="34" charset="0"/>
            </a:endParaRPr>
          </a:p>
        </p:txBody>
      </p:sp>
      <p:sp>
        <p:nvSpPr>
          <p:cNvPr id="17411" name="Rectangle 3"/>
          <p:cNvSpPr>
            <a:spLocks noGrp="1" noChangeArrowheads="1"/>
          </p:cNvSpPr>
          <p:nvPr>
            <p:ph type="body" idx="1"/>
          </p:nvPr>
        </p:nvSpPr>
        <p:spPr/>
        <p:txBody>
          <a:bodyPr/>
          <a:lstStyle/>
          <a:p>
            <a:pPr marL="0" indent="0">
              <a:buNone/>
            </a:pPr>
            <a:r>
              <a:rPr lang="he-IL" dirty="0">
                <a:solidFill>
                  <a:schemeClr val="bg1"/>
                </a:solidFill>
                <a:latin typeface="Segoe UI" panose="020B0502040204020203" pitchFamily="34" charset="0"/>
                <a:ea typeface="Calibri"/>
                <a:cs typeface="Segoe UI" panose="020B0502040204020203" pitchFamily="34" charset="0"/>
              </a:rPr>
              <a:t>הקורס מלמד את המשתתפים לפתח מיומנויות של</a:t>
            </a:r>
            <a:r>
              <a:rPr lang="en-US" dirty="0">
                <a:solidFill>
                  <a:schemeClr val="bg1"/>
                </a:solidFill>
                <a:latin typeface="Segoe UI" panose="020B0502040204020203" pitchFamily="34" charset="0"/>
                <a:ea typeface="Calibri"/>
                <a:cs typeface="Segoe UI" panose="020B0502040204020203" pitchFamily="34" charset="0"/>
              </a:rPr>
              <a:t> </a:t>
            </a:r>
            <a:r>
              <a:rPr lang="he-IL" dirty="0">
                <a:solidFill>
                  <a:schemeClr val="bg1"/>
                </a:solidFill>
                <a:latin typeface="Segoe UI" panose="020B0502040204020203" pitchFamily="34" charset="0"/>
                <a:ea typeface="Calibri"/>
                <a:cs typeface="Segoe UI" panose="020B0502040204020203" pitchFamily="34" charset="0"/>
              </a:rPr>
              <a:t>מודעות קשובה על מנת לעזור להם להתמודד טוב יותר עם הקשיים שהם חווים. מחקרים מדעיים אחדים העלו שהשיטה מועילה לבעיות שונות, ובכלל זה להקלה על התמודדות עם כאב, ושיפור איכות החיים הגופנית והנפשית אצל המתמודדים עם שורה של מחלות ותחלואים</a:t>
            </a:r>
            <a:r>
              <a:rPr lang="en-US" dirty="0">
                <a:solidFill>
                  <a:schemeClr val="bg1"/>
                </a:solidFill>
                <a:latin typeface="Segoe UI" panose="020B0502040204020203" pitchFamily="34" charset="0"/>
                <a:ea typeface="Calibri"/>
                <a:cs typeface="Segoe UI" panose="020B0502040204020203" pitchFamily="34" charset="0"/>
              </a:rPr>
              <a:t>.</a:t>
            </a:r>
          </a:p>
          <a:p>
            <a:pPr marL="0" indent="0">
              <a:buNone/>
            </a:pPr>
            <a:endParaRPr lang="he-IL" altLang="en-US"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he-IL" altLang="en-US" dirty="0"/>
              <a:t>                             </a:t>
            </a:r>
            <a:r>
              <a:rPr lang="he-IL" altLang="en-US" u="sng" dirty="0"/>
              <a:t>משתמשים</a:t>
            </a:r>
          </a:p>
        </p:txBody>
      </p:sp>
      <p:pic>
        <p:nvPicPr>
          <p:cNvPr id="6" name="Picture 2" descr="×ª××¦××ª ×ª××× × ×¢×××¨ ×× ×××× ×××××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133600"/>
            <a:ext cx="1612873" cy="2166195"/>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4" descr="×ª××¦××ª ×ª××× × ×¢×××¨ ×××© ××§× ××¦×××¨"/>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2188606" y="2133600"/>
            <a:ext cx="1617453" cy="2192155"/>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207876" y="4416972"/>
            <a:ext cx="2618024" cy="830997"/>
          </a:xfrm>
          <a:prstGeom prst="rect">
            <a:avLst/>
          </a:prstGeom>
          <a:noFill/>
        </p:spPr>
        <p:txBody>
          <a:bodyPr wrap="none" rtlCol="0">
            <a:spAutoFit/>
          </a:bodyPr>
          <a:lstStyle/>
          <a:p>
            <a:pPr algn="ctr"/>
            <a:r>
              <a:rPr lang="he-IL" dirty="0">
                <a:solidFill>
                  <a:schemeClr val="bg1"/>
                </a:solidFill>
              </a:rPr>
              <a:t>ד"ר דניאלה אייזנברג</a:t>
            </a:r>
          </a:p>
          <a:p>
            <a:pPr algn="ctr"/>
            <a:r>
              <a:rPr lang="he-IL" dirty="0">
                <a:solidFill>
                  <a:schemeClr val="bg1"/>
                </a:solidFill>
              </a:rPr>
              <a:t>מנהלת הקורס</a:t>
            </a:r>
            <a:endParaRPr lang="en-US" dirty="0">
              <a:solidFill>
                <a:schemeClr val="bg1"/>
              </a:solidFill>
            </a:endParaRPr>
          </a:p>
        </p:txBody>
      </p:sp>
      <p:sp>
        <p:nvSpPr>
          <p:cNvPr id="9" name="TextBox 8"/>
          <p:cNvSpPr txBox="1"/>
          <p:nvPr/>
        </p:nvSpPr>
        <p:spPr>
          <a:xfrm>
            <a:off x="1927968" y="4416972"/>
            <a:ext cx="2138727" cy="830997"/>
          </a:xfrm>
          <a:prstGeom prst="rect">
            <a:avLst/>
          </a:prstGeom>
          <a:noFill/>
        </p:spPr>
        <p:txBody>
          <a:bodyPr wrap="none" rtlCol="0">
            <a:spAutoFit/>
          </a:bodyPr>
          <a:lstStyle/>
          <a:p>
            <a:pPr algn="ctr"/>
            <a:r>
              <a:rPr lang="he-IL" dirty="0">
                <a:solidFill>
                  <a:schemeClr val="bg1"/>
                </a:solidFill>
              </a:rPr>
              <a:t>בני הגיל השלישי</a:t>
            </a:r>
          </a:p>
          <a:p>
            <a:pPr algn="ctr"/>
            <a:r>
              <a:rPr lang="he-IL" dirty="0">
                <a:solidFill>
                  <a:schemeClr val="bg1"/>
                </a:solidFill>
              </a:rPr>
              <a:t>משתתפים</a:t>
            </a:r>
            <a:endParaRPr lang="en-US" dirty="0">
              <a:solidFill>
                <a:schemeClr val="bg1"/>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2514600" y="1752600"/>
            <a:ext cx="5791200" cy="3886200"/>
          </a:xfrm>
        </p:spPr>
        <p:txBody>
          <a:bodyPr/>
          <a:lstStyle/>
          <a:p>
            <a:pPr marL="857250" lvl="0" indent="-857250">
              <a:buFont typeface="Courier New" panose="02070309020205020404" pitchFamily="49" charset="0"/>
              <a:buChar char="o"/>
            </a:pPr>
            <a:r>
              <a:rPr lang="he-IL" sz="1600" dirty="0">
                <a:latin typeface="Segoe UI" panose="020B0502040204020203" pitchFamily="34" charset="0"/>
                <a:cs typeface="Segoe UI" panose="020B0502040204020203" pitchFamily="34" charset="0"/>
              </a:rPr>
              <a:t>קושי בהגעה פיזית של בני הגיל השלישי לקורס הפרונטלי.</a:t>
            </a:r>
          </a:p>
          <a:p>
            <a:pPr lvl="0"/>
            <a:endParaRPr lang="en-US" sz="1600" dirty="0">
              <a:latin typeface="Segoe UI" panose="020B0502040204020203" pitchFamily="34" charset="0"/>
              <a:cs typeface="Segoe UI" panose="020B0502040204020203" pitchFamily="34" charset="0"/>
            </a:endParaRPr>
          </a:p>
          <a:p>
            <a:pPr marL="857250" lvl="0" indent="-857250">
              <a:buFont typeface="Courier New" panose="02070309020205020404" pitchFamily="49" charset="0"/>
              <a:buChar char="o"/>
            </a:pPr>
            <a:r>
              <a:rPr lang="he-IL" sz="1600" dirty="0">
                <a:latin typeface="Segoe UI" panose="020B0502040204020203" pitchFamily="34" charset="0"/>
                <a:cs typeface="Segoe UI" panose="020B0502040204020203" pitchFamily="34" charset="0"/>
              </a:rPr>
              <a:t>קושי בגיוס מדריכים לקורס.</a:t>
            </a:r>
          </a:p>
          <a:p>
            <a:pPr lvl="0"/>
            <a:endParaRPr lang="en-US" sz="1600" dirty="0">
              <a:latin typeface="Segoe UI" panose="020B0502040204020203" pitchFamily="34" charset="0"/>
              <a:cs typeface="Segoe UI" panose="020B0502040204020203" pitchFamily="34" charset="0"/>
            </a:endParaRPr>
          </a:p>
          <a:p>
            <a:pPr marL="857250" lvl="0" indent="-857250">
              <a:buFont typeface="Courier New" panose="02070309020205020404" pitchFamily="49" charset="0"/>
              <a:buChar char="o"/>
            </a:pPr>
            <a:r>
              <a:rPr lang="he-IL" sz="1600" dirty="0">
                <a:latin typeface="Segoe UI" panose="020B0502040204020203" pitchFamily="34" charset="0"/>
                <a:cs typeface="Segoe UI" panose="020B0502040204020203" pitchFamily="34" charset="0"/>
              </a:rPr>
              <a:t>קושי בתיקוף המחקר.</a:t>
            </a:r>
          </a:p>
          <a:p>
            <a:pPr lvl="0"/>
            <a:endParaRPr lang="en-US" sz="1600" dirty="0">
              <a:latin typeface="Segoe UI" panose="020B0502040204020203" pitchFamily="34" charset="0"/>
              <a:cs typeface="Segoe UI" panose="020B0502040204020203" pitchFamily="34" charset="0"/>
            </a:endParaRPr>
          </a:p>
          <a:p>
            <a:pPr marL="857250" lvl="0" indent="-857250">
              <a:buFont typeface="Courier New" panose="02070309020205020404" pitchFamily="49" charset="0"/>
              <a:buChar char="o"/>
            </a:pPr>
            <a:r>
              <a:rPr lang="he-IL" sz="1600" dirty="0">
                <a:latin typeface="Segoe UI" panose="020B0502040204020203" pitchFamily="34" charset="0"/>
                <a:cs typeface="Segoe UI" panose="020B0502040204020203" pitchFamily="34" charset="0"/>
              </a:rPr>
              <a:t>חוסר אמצעים טכנולוגים למדידת שינויים קוגניטיביים החלים במהלך הקורס.</a:t>
            </a:r>
            <a:endParaRPr lang="en-US" sz="1600" dirty="0">
              <a:latin typeface="Segoe UI" panose="020B0502040204020203" pitchFamily="34" charset="0"/>
              <a:cs typeface="Segoe UI" panose="020B0502040204020203" pitchFamily="34" charset="0"/>
            </a:endParaRPr>
          </a:p>
          <a:p>
            <a:endParaRPr lang="he-IL" altLang="en-US" sz="1600" dirty="0">
              <a:ea typeface="굴림"/>
              <a:cs typeface="굴림"/>
            </a:endParaRPr>
          </a:p>
        </p:txBody>
      </p:sp>
      <p:sp>
        <p:nvSpPr>
          <p:cNvPr id="2" name="כותרת 1"/>
          <p:cNvSpPr>
            <a:spLocks noGrp="1"/>
          </p:cNvSpPr>
          <p:nvPr>
            <p:ph type="title"/>
          </p:nvPr>
        </p:nvSpPr>
        <p:spPr>
          <a:xfrm>
            <a:off x="1676400" y="819150"/>
            <a:ext cx="5791200" cy="533400"/>
          </a:xfrm>
        </p:spPr>
        <p:txBody>
          <a:bodyPr/>
          <a:lstStyle/>
          <a:p>
            <a:r>
              <a:rPr lang="he-IL" dirty="0"/>
              <a:t>הבעיות שעלו מהקורס הפרונטלי</a:t>
            </a:r>
            <a:endParaRPr lang="en-US"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he-IL" altLang="en-US" dirty="0"/>
              <a:t>אז מה החלטנו לעשות?</a:t>
            </a:r>
          </a:p>
        </p:txBody>
      </p:sp>
      <p:sp>
        <p:nvSpPr>
          <p:cNvPr id="6" name="מציין מיקום טקסט 5"/>
          <p:cNvSpPr txBox="1">
            <a:spLocks noGrp="1"/>
          </p:cNvSpPr>
          <p:nvPr>
            <p:ph type="body" idx="1"/>
          </p:nvPr>
        </p:nvSpPr>
        <p:spPr>
          <a:xfrm>
            <a:off x="2438400" y="1360066"/>
            <a:ext cx="5791200" cy="4278734"/>
          </a:xfrm>
          <a:prstGeom prst="rect">
            <a:avLst/>
          </a:prstGeom>
          <a:noFill/>
        </p:spPr>
        <p:txBody>
          <a:bodyPr wrap="square" rtlCol="0">
            <a:spAutoFit/>
          </a:bodyPr>
          <a:lstStyle/>
          <a:p>
            <a:pPr algn="ctr" rtl="1"/>
            <a:endParaRPr lang="he-IL" sz="1600" u="sng" dirty="0">
              <a:latin typeface="Segoe UI" panose="020B0502040204020203" pitchFamily="34" charset="0"/>
              <a:cs typeface="Segoe UI" panose="020B0502040204020203" pitchFamily="34" charset="0"/>
            </a:endParaRPr>
          </a:p>
          <a:p>
            <a:pPr marL="342900" lvl="0" indent="-342900" algn="r" rtl="1">
              <a:buFont typeface="Courier New" panose="02070309020205020404" pitchFamily="49" charset="0"/>
              <a:buChar char="o"/>
            </a:pPr>
            <a:r>
              <a:rPr lang="he-IL" sz="1600" dirty="0">
                <a:latin typeface="Segoe UI" panose="020B0502040204020203" pitchFamily="34" charset="0"/>
                <a:cs typeface="Segoe UI" panose="020B0502040204020203" pitchFamily="34" charset="0"/>
              </a:rPr>
              <a:t>הנגשת הקורס לכלל אוכלוסיית הגיל השלישי ויצירת תוקף מחקרי עבור מחקרה של ד"ר דניאלה אייזנברג.</a:t>
            </a:r>
          </a:p>
          <a:p>
            <a:pPr lvl="0" algn="r" rtl="1"/>
            <a:endParaRPr lang="en-US" sz="1600" dirty="0">
              <a:latin typeface="Segoe UI" panose="020B0502040204020203" pitchFamily="34" charset="0"/>
              <a:cs typeface="Segoe UI" panose="020B0502040204020203" pitchFamily="34" charset="0"/>
            </a:endParaRPr>
          </a:p>
          <a:p>
            <a:pPr marL="342900" lvl="0" indent="-342900" algn="r" rtl="1">
              <a:buFont typeface="Courier New" panose="02070309020205020404" pitchFamily="49" charset="0"/>
              <a:buChar char="o"/>
            </a:pPr>
            <a:r>
              <a:rPr lang="he-IL" sz="1600" dirty="0">
                <a:latin typeface="Segoe UI" panose="020B0502040204020203" pitchFamily="34" charset="0"/>
                <a:cs typeface="Segoe UI" panose="020B0502040204020203" pitchFamily="34" charset="0"/>
              </a:rPr>
              <a:t>איסוף נתונים סטטיסטיים לאורך הקורס.</a:t>
            </a:r>
          </a:p>
          <a:p>
            <a:pPr lvl="0" algn="r" rtl="1"/>
            <a:endParaRPr lang="en-US" sz="1600" dirty="0">
              <a:latin typeface="Segoe UI" panose="020B0502040204020203" pitchFamily="34" charset="0"/>
              <a:cs typeface="Segoe UI" panose="020B0502040204020203" pitchFamily="34" charset="0"/>
            </a:endParaRPr>
          </a:p>
          <a:p>
            <a:pPr marL="342900" lvl="0" indent="-342900" algn="r" rtl="1">
              <a:buFont typeface="Courier New" panose="02070309020205020404" pitchFamily="49" charset="0"/>
              <a:buChar char="o"/>
            </a:pPr>
            <a:r>
              <a:rPr lang="he-IL" sz="1600" dirty="0">
                <a:latin typeface="Segoe UI" panose="020B0502040204020203" pitchFamily="34" charset="0"/>
                <a:cs typeface="Segoe UI" panose="020B0502040204020203" pitchFamily="34" charset="0"/>
              </a:rPr>
              <a:t>האפליקציה תכיל פורום שישמש להפחתת תחושת הבדידות בקרב הגיל השלישי.</a:t>
            </a:r>
          </a:p>
          <a:p>
            <a:pPr lvl="0" algn="r" rtl="1"/>
            <a:endParaRPr lang="en-US" sz="1600" dirty="0">
              <a:latin typeface="Segoe UI" panose="020B0502040204020203" pitchFamily="34" charset="0"/>
              <a:cs typeface="Segoe UI" panose="020B0502040204020203" pitchFamily="34" charset="0"/>
            </a:endParaRPr>
          </a:p>
          <a:p>
            <a:pPr marL="342900" lvl="0" indent="-342900" algn="r" rtl="1">
              <a:buFont typeface="Courier New" panose="02070309020205020404" pitchFamily="49" charset="0"/>
              <a:buChar char="o"/>
            </a:pPr>
            <a:r>
              <a:rPr lang="he-IL" sz="1600" dirty="0">
                <a:latin typeface="Segoe UI" panose="020B0502040204020203" pitchFamily="34" charset="0"/>
                <a:cs typeface="Segoe UI" panose="020B0502040204020203" pitchFamily="34" charset="0"/>
              </a:rPr>
              <a:t>המערכת כוללת בתוכה אזור אישי שנועד למנהלת הקורס והמחקר(ד"ר דניאלה אייזנברג), בו ניתן ליצור/לעדכן/למחוק את תכני הקורס ולהפיק דו"חות סטטיסטיים.</a:t>
            </a:r>
            <a:endParaRPr lang="en-US" sz="1600" dirty="0">
              <a:latin typeface="Segoe UI" panose="020B0502040204020203" pitchFamily="34" charset="0"/>
              <a:cs typeface="Segoe UI" panose="020B0502040204020203" pitchFamily="34" charset="0"/>
            </a:endParaRPr>
          </a:p>
          <a:p>
            <a:pPr algn="r"/>
            <a:endParaRPr lang="en-US" sz="1600" dirty="0">
              <a:latin typeface="Segoe UI" panose="020B0502040204020203" pitchFamily="34" charset="0"/>
              <a:cs typeface="Segoe UI" panose="020B0502040204020203" pitchFamily="34"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3"/>
          <p:cNvSpPr>
            <a:spLocks noGrp="1" noChangeArrowheads="1"/>
          </p:cNvSpPr>
          <p:nvPr>
            <p:ph type="ctrTitle"/>
          </p:nvPr>
        </p:nvSpPr>
        <p:spPr>
          <a:xfrm>
            <a:off x="4953000" y="5105400"/>
            <a:ext cx="2590800" cy="457200"/>
          </a:xfrm>
        </p:spPr>
        <p:txBody>
          <a:bodyPr/>
          <a:lstStyle/>
          <a:p>
            <a:r>
              <a:rPr lang="en-US" altLang="en-US" sz="3200" dirty="0">
                <a:solidFill>
                  <a:schemeClr val="tx2">
                    <a:lumMod val="40000"/>
                    <a:lumOff val="60000"/>
                  </a:schemeClr>
                </a:solidFill>
              </a:rPr>
              <a:t>Mindfulness</a:t>
            </a:r>
            <a:endParaRPr lang="he-IL" altLang="en-US" sz="3200" dirty="0">
              <a:solidFill>
                <a:schemeClr val="tx2">
                  <a:lumMod val="40000"/>
                  <a:lumOff val="60000"/>
                </a:schemeClr>
              </a:solidFill>
            </a:endParaRPr>
          </a:p>
        </p:txBody>
      </p:sp>
      <p:pic>
        <p:nvPicPr>
          <p:cNvPr id="7" name="תמונה 6" descr="×ª××¦××ª ×ª××× × ×¢×××¨ âªbody mindâ¬â"/>
          <p:cNvPicPr/>
          <p:nvPr/>
        </p:nvPicPr>
        <p:blipFill rotWithShape="1">
          <a:blip r:embed="rId2" cstate="print">
            <a:extLst>
              <a:ext uri="{28A0092B-C50C-407E-A947-70E740481C1C}">
                <a14:useLocalDpi xmlns:a14="http://schemas.microsoft.com/office/drawing/2010/main" val="0"/>
              </a:ext>
            </a:extLst>
          </a:blip>
          <a:srcRect t="66586" b="11553"/>
          <a:stretch/>
        </p:blipFill>
        <p:spPr bwMode="auto">
          <a:xfrm>
            <a:off x="4800600" y="5486400"/>
            <a:ext cx="3158518" cy="229730"/>
          </a:xfrm>
          <a:prstGeom prst="rect">
            <a:avLst/>
          </a:prstGeom>
          <a:noFill/>
          <a:ln>
            <a:noFill/>
          </a:ln>
          <a:extLst>
            <a:ext uri="{53640926-AAD7-44D8-BBD7-CCE9431645EC}">
              <a14:shadowObscured xmlns:a14="http://schemas.microsoft.com/office/drawing/2010/main"/>
            </a:ext>
          </a:extLst>
        </p:spPr>
      </p:pic>
      <p:sp>
        <p:nvSpPr>
          <p:cNvPr id="8" name="TextBox 7"/>
          <p:cNvSpPr txBox="1"/>
          <p:nvPr/>
        </p:nvSpPr>
        <p:spPr>
          <a:xfrm>
            <a:off x="4082589" y="5695109"/>
            <a:ext cx="3994611" cy="276999"/>
          </a:xfrm>
          <a:prstGeom prst="rect">
            <a:avLst/>
          </a:prstGeom>
          <a:noFill/>
        </p:spPr>
        <p:txBody>
          <a:bodyPr wrap="square" rtlCol="0">
            <a:spAutoFit/>
          </a:bodyPr>
          <a:lstStyle/>
          <a:p>
            <a:pPr algn="r"/>
            <a:r>
              <a:rPr lang="he-IL" sz="1200" dirty="0">
                <a:solidFill>
                  <a:srgbClr val="9F9F9F"/>
                </a:solidFill>
                <a:latin typeface="Segoe UI" panose="020B0502040204020203" pitchFamily="34" charset="0"/>
                <a:cs typeface="Segoe UI" panose="020B0502040204020203" pitchFamily="34" charset="0"/>
              </a:rPr>
              <a:t>אפליקציה להתערבות טיפולית לבני הגיל השלישי</a:t>
            </a:r>
            <a:endParaRPr lang="en-US" sz="1200" dirty="0">
              <a:solidFill>
                <a:srgbClr val="9F9F9F"/>
              </a:solidFill>
              <a:latin typeface="Segoe UI" panose="020B0502040204020203" pitchFamily="34" charset="0"/>
              <a:cs typeface="Segoe UI" panose="020B0502040204020203" pitchFamily="34" charset="0"/>
            </a:endParaRPr>
          </a:p>
        </p:txBody>
      </p:sp>
      <p:sp>
        <p:nvSpPr>
          <p:cNvPr id="5" name="Rectangle 3"/>
          <p:cNvSpPr txBox="1">
            <a:spLocks noChangeArrowheads="1"/>
          </p:cNvSpPr>
          <p:nvPr/>
        </p:nvSpPr>
        <p:spPr bwMode="auto">
          <a:xfrm>
            <a:off x="2743200" y="2209800"/>
            <a:ext cx="3810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b" anchorCtr="0" compatLnSpc="1">
            <a:prstTxWarp prst="textNoShape">
              <a:avLst/>
            </a:prstTxWarp>
          </a:bodyPr>
          <a:lstStyle>
            <a:lvl1pPr algn="r" rtl="1" eaLnBrk="1" fontAlgn="base" hangingPunct="1">
              <a:lnSpc>
                <a:spcPct val="100000"/>
              </a:lnSpc>
              <a:spcBef>
                <a:spcPct val="0"/>
              </a:spcBef>
              <a:spcAft>
                <a:spcPct val="0"/>
              </a:spcAft>
              <a:defRPr sz="4400" b="1">
                <a:solidFill>
                  <a:schemeClr val="bg1"/>
                </a:solidFill>
                <a:latin typeface="+mj-lt"/>
                <a:ea typeface="+mj-ea"/>
                <a:cs typeface="+mj-cs"/>
              </a:defRPr>
            </a:lvl1pPr>
            <a:lvl2pPr algn="r" rtl="1" eaLnBrk="1" fontAlgn="base" hangingPunct="1">
              <a:lnSpc>
                <a:spcPct val="90000"/>
              </a:lnSpc>
              <a:spcBef>
                <a:spcPct val="0"/>
              </a:spcBef>
              <a:spcAft>
                <a:spcPct val="0"/>
              </a:spcAft>
              <a:defRPr sz="2400" b="1">
                <a:solidFill>
                  <a:schemeClr val="bg1"/>
                </a:solidFill>
                <a:latin typeface="Century Gothic" pitchFamily="34" charset="0"/>
                <a:cs typeface="Arial" pitchFamily="34" charset="0"/>
              </a:defRPr>
            </a:lvl2pPr>
            <a:lvl3pPr algn="r" rtl="1" eaLnBrk="1" fontAlgn="base" hangingPunct="1">
              <a:lnSpc>
                <a:spcPct val="90000"/>
              </a:lnSpc>
              <a:spcBef>
                <a:spcPct val="0"/>
              </a:spcBef>
              <a:spcAft>
                <a:spcPct val="0"/>
              </a:spcAft>
              <a:defRPr sz="2400" b="1">
                <a:solidFill>
                  <a:schemeClr val="bg1"/>
                </a:solidFill>
                <a:latin typeface="Century Gothic" pitchFamily="34" charset="0"/>
                <a:cs typeface="Arial" pitchFamily="34" charset="0"/>
              </a:defRPr>
            </a:lvl3pPr>
            <a:lvl4pPr algn="r" rtl="1" eaLnBrk="1" fontAlgn="base" hangingPunct="1">
              <a:lnSpc>
                <a:spcPct val="90000"/>
              </a:lnSpc>
              <a:spcBef>
                <a:spcPct val="0"/>
              </a:spcBef>
              <a:spcAft>
                <a:spcPct val="0"/>
              </a:spcAft>
              <a:defRPr sz="2400" b="1">
                <a:solidFill>
                  <a:schemeClr val="bg1"/>
                </a:solidFill>
                <a:latin typeface="Century Gothic" pitchFamily="34" charset="0"/>
                <a:cs typeface="Arial" pitchFamily="34" charset="0"/>
              </a:defRPr>
            </a:lvl4pPr>
            <a:lvl5pPr algn="r" rtl="1" eaLnBrk="1" fontAlgn="base" hangingPunct="1">
              <a:lnSpc>
                <a:spcPct val="90000"/>
              </a:lnSpc>
              <a:spcBef>
                <a:spcPct val="0"/>
              </a:spcBef>
              <a:spcAft>
                <a:spcPct val="0"/>
              </a:spcAft>
              <a:defRPr sz="2400" b="1">
                <a:solidFill>
                  <a:schemeClr val="bg1"/>
                </a:solidFill>
                <a:latin typeface="Century Gothic" pitchFamily="34" charset="0"/>
                <a:cs typeface="Arial" pitchFamily="34" charset="0"/>
              </a:defRPr>
            </a:lvl5pPr>
            <a:lvl6pPr marL="457200" algn="r" rtl="1" eaLnBrk="1" fontAlgn="base" hangingPunct="1">
              <a:lnSpc>
                <a:spcPct val="90000"/>
              </a:lnSpc>
              <a:spcBef>
                <a:spcPct val="0"/>
              </a:spcBef>
              <a:spcAft>
                <a:spcPct val="0"/>
              </a:spcAft>
              <a:defRPr sz="2400" b="1">
                <a:solidFill>
                  <a:schemeClr val="bg1"/>
                </a:solidFill>
                <a:latin typeface="Century Gothic" pitchFamily="34" charset="0"/>
                <a:cs typeface="Arial" pitchFamily="34" charset="0"/>
              </a:defRPr>
            </a:lvl6pPr>
            <a:lvl7pPr marL="914400" algn="r" rtl="1" eaLnBrk="1" fontAlgn="base" hangingPunct="1">
              <a:lnSpc>
                <a:spcPct val="90000"/>
              </a:lnSpc>
              <a:spcBef>
                <a:spcPct val="0"/>
              </a:spcBef>
              <a:spcAft>
                <a:spcPct val="0"/>
              </a:spcAft>
              <a:defRPr sz="2400" b="1">
                <a:solidFill>
                  <a:schemeClr val="bg1"/>
                </a:solidFill>
                <a:latin typeface="Century Gothic" pitchFamily="34" charset="0"/>
                <a:cs typeface="Arial" pitchFamily="34" charset="0"/>
              </a:defRPr>
            </a:lvl7pPr>
            <a:lvl8pPr marL="1371600" algn="r" rtl="1" eaLnBrk="1" fontAlgn="base" hangingPunct="1">
              <a:lnSpc>
                <a:spcPct val="90000"/>
              </a:lnSpc>
              <a:spcBef>
                <a:spcPct val="0"/>
              </a:spcBef>
              <a:spcAft>
                <a:spcPct val="0"/>
              </a:spcAft>
              <a:defRPr sz="2400" b="1">
                <a:solidFill>
                  <a:schemeClr val="bg1"/>
                </a:solidFill>
                <a:latin typeface="Century Gothic" pitchFamily="34" charset="0"/>
                <a:cs typeface="Arial" pitchFamily="34" charset="0"/>
              </a:defRPr>
            </a:lvl8pPr>
            <a:lvl9pPr marL="1828800" algn="r" rtl="1" eaLnBrk="1" fontAlgn="base" hangingPunct="1">
              <a:lnSpc>
                <a:spcPct val="90000"/>
              </a:lnSpc>
              <a:spcBef>
                <a:spcPct val="0"/>
              </a:spcBef>
              <a:spcAft>
                <a:spcPct val="0"/>
              </a:spcAft>
              <a:defRPr sz="2400" b="1">
                <a:solidFill>
                  <a:schemeClr val="bg1"/>
                </a:solidFill>
                <a:latin typeface="Century Gothic" pitchFamily="34" charset="0"/>
                <a:cs typeface="Arial" pitchFamily="34" charset="0"/>
              </a:defRPr>
            </a:lvl9pPr>
          </a:lstStyle>
          <a:p>
            <a:r>
              <a:rPr lang="he-IL" altLang="en-US" sz="7200" kern="0" dirty="0">
                <a:solidFill>
                  <a:schemeClr val="tx2">
                    <a:lumMod val="40000"/>
                    <a:lumOff val="60000"/>
                  </a:schemeClr>
                </a:solidFill>
              </a:rPr>
              <a:t>תודה על ההקשבה</a:t>
            </a:r>
          </a:p>
        </p:txBody>
      </p:sp>
    </p:spTree>
    <p:extLst>
      <p:ext uri="{BB962C8B-B14F-4D97-AF65-F5344CB8AC3E}">
        <p14:creationId xmlns:p14="http://schemas.microsoft.com/office/powerpoint/2010/main" val="712206777"/>
      </p:ext>
    </p:extLst>
  </p:cSld>
  <p:clrMapOvr>
    <a:masterClrMapping/>
  </p:clrMapOvr>
  <p:transition spd="slow"/>
</p:sld>
</file>

<file path=ppt/theme/theme1.xml><?xml version="1.0" encoding="utf-8"?>
<a:theme xmlns:a="http://schemas.openxmlformats.org/drawingml/2006/main" name="Presentation on brainstorming">
  <a:themeElements>
    <a:clrScheme name="ערכת נושא Office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ערכת נושא Office">
      <a:majorFont>
        <a:latin typeface="Century Gothic"/>
        <a:ea typeface=""/>
        <a:cs typeface="Arial"/>
      </a:majorFont>
      <a:minorFont>
        <a:latin typeface="Century Gothi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רכת נושא Office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ערכת נושא Office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ערכת נושא Office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ערכת נושא Office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ערכת נושא Office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ערכת נושא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on brainstorming</Template>
  <TotalTime>22</TotalTime>
  <Words>159</Words>
  <Application>Microsoft Office PowerPoint</Application>
  <PresentationFormat>‫הצגה על המסך (4:3)</PresentationFormat>
  <Paragraphs>31</Paragraphs>
  <Slides>7</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7</vt:i4>
      </vt:variant>
    </vt:vector>
  </HeadingPairs>
  <TitlesOfParts>
    <vt:vector size="8" baseType="lpstr">
      <vt:lpstr>Presentation on brainstorming</vt:lpstr>
      <vt:lpstr>Mindfulness</vt:lpstr>
      <vt:lpstr>מה זה Mindfulness?</vt:lpstr>
      <vt:lpstr>מהי מטרת קורס ה-Mindfulness? </vt:lpstr>
      <vt:lpstr>                             משתמשים</vt:lpstr>
      <vt:lpstr>הבעיות שעלו מהקורס הפרונטלי</vt:lpstr>
      <vt:lpstr>אז מה החלטנו לעשות?</vt:lpstr>
      <vt:lpstr>Mindfulness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Mindfulness</dc:title>
  <dc:creator>User</dc:creator>
  <cp:lastModifiedBy>hadarki92@gmail.com</cp:lastModifiedBy>
  <cp:revision>6</cp:revision>
  <dcterms:created xsi:type="dcterms:W3CDTF">2019-06-10T06:40:46Z</dcterms:created>
  <dcterms:modified xsi:type="dcterms:W3CDTF">2019-06-10T07:04:26Z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TC010184371037</vt:lpwstr>
  </property>
</Properties>
</file>