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43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8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7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7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6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100" y="4810538"/>
            <a:ext cx="3390899" cy="925099"/>
          </a:xfrm>
        </p:spPr>
        <p:txBody>
          <a:bodyPr>
            <a:normAutofit/>
          </a:bodyPr>
          <a:lstStyle/>
          <a:p>
            <a:r>
              <a:rPr lang="en-US" dirty="0"/>
              <a:t>Roshan Bhosale</a:t>
            </a:r>
          </a:p>
          <a:p>
            <a:r>
              <a:rPr lang="en-US" dirty="0" err="1"/>
              <a:t>anD</a:t>
            </a:r>
            <a:r>
              <a:rPr lang="en-US" dirty="0"/>
              <a:t> Rubi </a:t>
            </a:r>
            <a:r>
              <a:rPr lang="en-US" dirty="0" err="1"/>
              <a:t>Bhakshi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tx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tx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tx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tx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tx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tx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90" y="2278062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tx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tx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Categorical Univariate analysis for target 0</a:t>
            </a:r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222675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Bivariate analysis for type 1</a:t>
            </a:r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Univariate analysis after merging previous data</a:t>
            </a:r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Prev</a:t>
            </a:r>
            <a:r>
              <a:rPr lang="en-US" dirty="0">
                <a:solidFill>
                  <a:schemeClr val="tx1"/>
                </a:solidFill>
              </a:rPr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tx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tx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tx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Prev</a:t>
            </a:r>
            <a:r>
              <a:rPr lang="en-US" sz="3200" dirty="0">
                <a:solidFill>
                  <a:schemeClr val="tx1"/>
                </a:solidFill>
              </a:rPr>
              <a:t>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tx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tx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tx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Categorical Univariate analysis for target 1</a:t>
            </a:r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1721</Words>
  <Application>Microsoft Office PowerPoint</Application>
  <PresentationFormat>Widescreen</PresentationFormat>
  <Paragraphs>136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Trebuchet MS</vt:lpstr>
      <vt:lpstr>Wingdings 3</vt:lpstr>
      <vt:lpstr>Facet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Roshan Bhosale</cp:lastModifiedBy>
  <cp:revision>10</cp:revision>
  <dcterms:created xsi:type="dcterms:W3CDTF">2019-06-16T18:29:35Z</dcterms:created>
  <dcterms:modified xsi:type="dcterms:W3CDTF">2021-08-26T07:06:10Z</dcterms:modified>
</cp:coreProperties>
</file>