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jivantahotel.com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316" y="658114"/>
            <a:ext cx="6005830" cy="2093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635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Arial"/>
                <a:cs typeface="Arial"/>
              </a:rPr>
              <a:t>Best experience</a:t>
            </a:r>
            <a:r>
              <a:rPr dirty="0" sz="1300" spc="2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of</a:t>
            </a:r>
            <a:r>
              <a:rPr dirty="0" sz="1300" b="1">
                <a:latin typeface="Arial"/>
                <a:cs typeface="Arial"/>
              </a:rPr>
              <a:t> stay</a:t>
            </a:r>
            <a:r>
              <a:rPr dirty="0" sz="1300" spc="-25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in</a:t>
            </a:r>
            <a:r>
              <a:rPr dirty="0" sz="130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a</a:t>
            </a:r>
            <a:r>
              <a:rPr dirty="0" sz="1300" spc="2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good hotel</a:t>
            </a:r>
            <a:r>
              <a:rPr dirty="0" sz="1300" spc="2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in</a:t>
            </a:r>
            <a:r>
              <a:rPr dirty="0" sz="130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Mahabaleshwar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09800"/>
              </a:lnSpc>
              <a:spcBef>
                <a:spcPts val="1080"/>
              </a:spcBef>
            </a:pPr>
            <a:r>
              <a:rPr dirty="0" sz="1100">
                <a:latin typeface="Microsoft Sans Serif"/>
                <a:cs typeface="Microsoft Sans Serif"/>
              </a:rPr>
              <a:t>Are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you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looking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for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 </a:t>
            </a:r>
            <a:r>
              <a:rPr dirty="0" sz="1100" spc="-5">
                <a:latin typeface="Microsoft Sans Serif"/>
                <a:cs typeface="Microsoft Sans Serif"/>
              </a:rPr>
              <a:t>fabulous,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tranquil,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and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exotic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weekend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escape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that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isn't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too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far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from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 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hustle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bustle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of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city?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Looking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for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luxurious,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comfortable,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and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peaceful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stay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that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is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worth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experiencing?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Jivanta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Hotel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will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provide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you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with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one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of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the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most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enjoyable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hotel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stays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 </a:t>
            </a:r>
            <a:r>
              <a:rPr dirty="0" sz="1100" spc="-5">
                <a:latin typeface="Microsoft Sans Serif"/>
                <a:cs typeface="Microsoft Sans Serif"/>
              </a:rPr>
              <a:t> Mahabaleshwar.</a:t>
            </a:r>
            <a:endParaRPr sz="1100">
              <a:latin typeface="Microsoft Sans Serif"/>
              <a:cs typeface="Microsoft Sans Serif"/>
            </a:endParaRPr>
          </a:p>
          <a:p>
            <a:pPr marL="12700" marR="404495">
              <a:lnSpc>
                <a:spcPct val="110900"/>
              </a:lnSpc>
              <a:spcBef>
                <a:spcPts val="980"/>
              </a:spcBef>
            </a:pPr>
            <a:r>
              <a:rPr dirty="0" sz="1100" spc="-5">
                <a:latin typeface="Microsoft Sans Serif"/>
                <a:cs typeface="Microsoft Sans Serif"/>
              </a:rPr>
              <a:t>Jivanta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Hotel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is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5" b="1">
                <a:latin typeface="Arial"/>
                <a:cs typeface="Arial"/>
              </a:rPr>
              <a:t>good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hotel</a:t>
            </a:r>
            <a:r>
              <a:rPr dirty="0" sz="1100" spc="-10" b="1">
                <a:latin typeface="Arial"/>
                <a:cs typeface="Arial"/>
              </a:rPr>
              <a:t> in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Mahabaleshwar</a:t>
            </a:r>
            <a:r>
              <a:rPr dirty="0" sz="1100" spc="35" b="1">
                <a:latin typeface="Arial"/>
                <a:cs typeface="Arial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that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will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fascinate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you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with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its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lush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green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splendor.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resort,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which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is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nestled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heart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of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forest, </a:t>
            </a:r>
            <a:r>
              <a:rPr dirty="0" sz="1100" spc="-10">
                <a:latin typeface="Microsoft Sans Serif"/>
                <a:cs typeface="Microsoft Sans Serif"/>
              </a:rPr>
              <a:t>is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haven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for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stress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relief.</a:t>
            </a:r>
            <a:endParaRPr sz="1100">
              <a:latin typeface="Microsoft Sans Serif"/>
              <a:cs typeface="Microsoft Sans Serif"/>
            </a:endParaRPr>
          </a:p>
          <a:p>
            <a:pPr marL="12700" marR="124460">
              <a:lnSpc>
                <a:spcPct val="111100"/>
              </a:lnSpc>
              <a:spcBef>
                <a:spcPts val="1010"/>
              </a:spcBef>
            </a:pPr>
            <a:r>
              <a:rPr dirty="0" sz="1100" spc="-5">
                <a:latin typeface="Microsoft Sans Serif"/>
                <a:cs typeface="Microsoft Sans Serif"/>
              </a:rPr>
              <a:t>This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property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is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so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large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that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you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could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easily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spend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whole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day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exploring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it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and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engaging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variety</a:t>
            </a:r>
            <a:r>
              <a:rPr dirty="0" sz="1100" spc="-10">
                <a:latin typeface="Microsoft Sans Serif"/>
                <a:cs typeface="Microsoft Sans Serif"/>
              </a:rPr>
              <a:t> of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activities.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764535"/>
            <a:ext cx="6115050" cy="61135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316" y="646532"/>
            <a:ext cx="6130925" cy="46539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20"/>
              </a:spcBef>
            </a:pPr>
            <a:r>
              <a:rPr dirty="0" sz="1100" spc="-5">
                <a:latin typeface="Microsoft Sans Serif"/>
                <a:cs typeface="Microsoft Sans Serif"/>
              </a:rPr>
              <a:t>Looking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for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best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Mahabaleshwar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hotels</a:t>
            </a:r>
            <a:r>
              <a:rPr dirty="0" sz="1100">
                <a:latin typeface="Microsoft Sans Serif"/>
                <a:cs typeface="Microsoft Sans Serif"/>
              </a:rPr>
              <a:t> for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your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upcoming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trip?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Mahabaleshwar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is</a:t>
            </a:r>
            <a:r>
              <a:rPr dirty="0" sz="1100">
                <a:latin typeface="Microsoft Sans Serif"/>
                <a:cs typeface="Microsoft Sans Serif"/>
              </a:rPr>
              <a:t> a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small </a:t>
            </a:r>
            <a:r>
              <a:rPr dirty="0" sz="1100">
                <a:latin typeface="Microsoft Sans Serif"/>
                <a:cs typeface="Microsoft Sans Serif"/>
              </a:rPr>
              <a:t>town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Indian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state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of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Maharashtra.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It's</a:t>
            </a:r>
            <a:r>
              <a:rPr dirty="0" sz="1100">
                <a:latin typeface="Microsoft Sans Serif"/>
                <a:cs typeface="Microsoft Sans Serif"/>
              </a:rPr>
              <a:t> found </a:t>
            </a:r>
            <a:r>
              <a:rPr dirty="0" sz="1100" spc="-5">
                <a:latin typeface="Microsoft Sans Serif"/>
                <a:cs typeface="Microsoft Sans Serif"/>
              </a:rPr>
              <a:t>within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Satara </a:t>
            </a:r>
            <a:r>
              <a:rPr dirty="0" sz="1100" spc="-5">
                <a:latin typeface="Microsoft Sans Serif"/>
                <a:cs typeface="Microsoft Sans Serif"/>
              </a:rPr>
              <a:t>district.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It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is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essentially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 </a:t>
            </a:r>
            <a:r>
              <a:rPr dirty="0" sz="1100" spc="-10">
                <a:latin typeface="Microsoft Sans Serif"/>
                <a:cs typeface="Microsoft Sans Serif"/>
              </a:rPr>
              <a:t>hill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station 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situated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steep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Sahyadri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region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for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those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unfamiliar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with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area.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The </a:t>
            </a:r>
            <a:r>
              <a:rPr dirty="0" sz="1100" spc="-10" b="1">
                <a:latin typeface="Arial"/>
                <a:cs typeface="Arial"/>
              </a:rPr>
              <a:t>sites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in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Mahabaleshwar</a:t>
            </a:r>
            <a:endParaRPr sz="1100">
              <a:latin typeface="Arial"/>
              <a:cs typeface="Arial"/>
            </a:endParaRPr>
          </a:p>
          <a:p>
            <a:pPr marL="12700" marR="261620">
              <a:lnSpc>
                <a:spcPct val="110900"/>
              </a:lnSpc>
              <a:spcBef>
                <a:spcPts val="25"/>
              </a:spcBef>
            </a:pPr>
            <a:r>
              <a:rPr dirty="0" sz="1100" spc="-5">
                <a:latin typeface="Microsoft Sans Serif"/>
                <a:cs typeface="Microsoft Sans Serif"/>
              </a:rPr>
              <a:t>Mahabaleshwar,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like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every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other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tourist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destination,</a:t>
            </a:r>
            <a:r>
              <a:rPr dirty="0" sz="1100" spc="5">
                <a:latin typeface="Microsoft Sans Serif"/>
                <a:cs typeface="Microsoft Sans Serif"/>
              </a:rPr>
              <a:t> has</a:t>
            </a:r>
            <a:r>
              <a:rPr dirty="0" sz="1100">
                <a:latin typeface="Microsoft Sans Serif"/>
                <a:cs typeface="Microsoft Sans Serif"/>
              </a:rPr>
              <a:t> a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number</a:t>
            </a:r>
            <a:r>
              <a:rPr dirty="0" sz="1100" spc="-10">
                <a:latin typeface="Microsoft Sans Serif"/>
                <a:cs typeface="Microsoft Sans Serif"/>
              </a:rPr>
              <a:t> of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must-see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attractions.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The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following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are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some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of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must-see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sights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small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town:</a:t>
            </a:r>
            <a:endParaRPr sz="1100">
              <a:latin typeface="Microsoft Sans Serif"/>
              <a:cs typeface="Microsoft Sans Serif"/>
            </a:endParaRPr>
          </a:p>
          <a:p>
            <a:pPr marL="469900" marR="241935" indent="-228600">
              <a:lnSpc>
                <a:spcPts val="1490"/>
              </a:lnSpc>
              <a:spcBef>
                <a:spcPts val="5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dirty="0" sz="1100" b="1">
                <a:latin typeface="Arial"/>
                <a:cs typeface="Arial"/>
              </a:rPr>
              <a:t>Venna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Lake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-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This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is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often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considered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Mahabaleshwar's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most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popular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tourist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attraction.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The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lake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encircled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on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all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sides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by</a:t>
            </a:r>
            <a:r>
              <a:rPr dirty="0" sz="1100" spc="-5">
                <a:latin typeface="Microsoft Sans Serif"/>
                <a:cs typeface="Microsoft Sans Serif"/>
              </a:rPr>
              <a:t> trees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and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offers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beautiful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view.</a:t>
            </a:r>
            <a:endParaRPr sz="1100">
              <a:latin typeface="Microsoft Sans Serif"/>
              <a:cs typeface="Microsoft Sans Serif"/>
            </a:endParaRPr>
          </a:p>
          <a:p>
            <a:pPr marL="469900" indent="-228600">
              <a:lnSpc>
                <a:spcPct val="100000"/>
              </a:lnSpc>
              <a:spcBef>
                <a:spcPts val="40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dirty="0" sz="1100" spc="-5" b="1">
                <a:latin typeface="Arial"/>
                <a:cs typeface="Arial"/>
              </a:rPr>
              <a:t>Mapro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5" b="1">
                <a:latin typeface="Arial"/>
                <a:cs typeface="Arial"/>
              </a:rPr>
              <a:t>Garden</a:t>
            </a:r>
            <a:r>
              <a:rPr dirty="0" sz="1100" spc="5">
                <a:latin typeface="Microsoft Sans Serif"/>
                <a:cs typeface="Microsoft Sans Serif"/>
              </a:rPr>
              <a:t>-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This</a:t>
            </a:r>
            <a:r>
              <a:rPr dirty="0" sz="1100" spc="-5">
                <a:latin typeface="Microsoft Sans Serif"/>
                <a:cs typeface="Microsoft Sans Serif"/>
              </a:rPr>
              <a:t> garden,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which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is</a:t>
            </a:r>
            <a:r>
              <a:rPr dirty="0" sz="1100" spc="-5">
                <a:latin typeface="Microsoft Sans Serif"/>
                <a:cs typeface="Microsoft Sans Serif"/>
              </a:rPr>
              <a:t> brimming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with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strawberries,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is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popular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tourist</a:t>
            </a:r>
            <a:endParaRPr sz="1100">
              <a:latin typeface="Microsoft Sans Serif"/>
              <a:cs typeface="Microsoft Sans Serif"/>
            </a:endParaRPr>
          </a:p>
          <a:p>
            <a:pPr marL="469900" marR="602615">
              <a:lnSpc>
                <a:spcPts val="1470"/>
              </a:lnSpc>
              <a:spcBef>
                <a:spcPts val="70"/>
              </a:spcBef>
            </a:pPr>
            <a:r>
              <a:rPr dirty="0" sz="1100" spc="-5">
                <a:latin typeface="Microsoft Sans Serif"/>
                <a:cs typeface="Microsoft Sans Serif"/>
              </a:rPr>
              <a:t>destination.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It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is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host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to a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huge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strawberry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plantation</a:t>
            </a:r>
            <a:r>
              <a:rPr dirty="0" sz="1100">
                <a:latin typeface="Microsoft Sans Serif"/>
                <a:cs typeface="Microsoft Sans Serif"/>
              </a:rPr>
              <a:t> as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well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as </a:t>
            </a:r>
            <a:r>
              <a:rPr dirty="0" sz="1100" spc="-5">
                <a:latin typeface="Microsoft Sans Serif"/>
                <a:cs typeface="Microsoft Sans Serif"/>
              </a:rPr>
              <a:t>annual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Strawberry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Festivals.</a:t>
            </a:r>
            <a:endParaRPr sz="1100">
              <a:latin typeface="Microsoft Sans Serif"/>
              <a:cs typeface="Microsoft Sans Serif"/>
            </a:endParaRPr>
          </a:p>
          <a:p>
            <a:pPr marL="469900" indent="-228600">
              <a:lnSpc>
                <a:spcPct val="100000"/>
              </a:lnSpc>
              <a:spcBef>
                <a:spcPts val="15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dirty="0" sz="1100" spc="-5" b="1">
                <a:latin typeface="Arial"/>
                <a:cs typeface="Arial"/>
              </a:rPr>
              <a:t>Elephant's Head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Point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-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This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fascinating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area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of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mountain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displays</a:t>
            </a:r>
            <a:r>
              <a:rPr dirty="0" sz="1100">
                <a:latin typeface="Microsoft Sans Serif"/>
                <a:cs typeface="Microsoft Sans Serif"/>
              </a:rPr>
              <a:t> a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striking</a:t>
            </a:r>
            <a:endParaRPr sz="11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170"/>
              </a:spcBef>
            </a:pPr>
            <a:r>
              <a:rPr dirty="0" sz="1100" spc="-5">
                <a:latin typeface="Microsoft Sans Serif"/>
                <a:cs typeface="Microsoft Sans Serif"/>
              </a:rPr>
              <a:t>resemblance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to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elephant's</a:t>
            </a:r>
            <a:r>
              <a:rPr dirty="0" sz="1100">
                <a:latin typeface="Microsoft Sans Serif"/>
                <a:cs typeface="Microsoft Sans Serif"/>
              </a:rPr>
              <a:t> head.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It's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also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one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of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best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places </a:t>
            </a:r>
            <a:r>
              <a:rPr dirty="0" sz="1100">
                <a:latin typeface="Microsoft Sans Serif"/>
                <a:cs typeface="Microsoft Sans Serif"/>
              </a:rPr>
              <a:t>to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have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picnic.</a:t>
            </a:r>
            <a:endParaRPr sz="1100">
              <a:latin typeface="Microsoft Sans Serif"/>
              <a:cs typeface="Microsoft Sans Serif"/>
            </a:endParaRPr>
          </a:p>
          <a:p>
            <a:pPr marL="469900" indent="-228600">
              <a:lnSpc>
                <a:spcPct val="100000"/>
              </a:lnSpc>
              <a:spcBef>
                <a:spcPts val="120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dirty="0" sz="1100" spc="-10" b="1">
                <a:latin typeface="Arial"/>
                <a:cs typeface="Arial"/>
              </a:rPr>
              <a:t>Lingamala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Falls</a:t>
            </a:r>
            <a:r>
              <a:rPr dirty="0" sz="1100" spc="-5">
                <a:latin typeface="Microsoft Sans Serif"/>
                <a:cs typeface="Microsoft Sans Serif"/>
              </a:rPr>
              <a:t>-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This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waterfall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is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quite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stunning.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It's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located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heart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of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Mother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Nature</a:t>
            </a:r>
            <a:endParaRPr sz="1100">
              <a:latin typeface="Microsoft Sans Serif"/>
              <a:cs typeface="Microsoft Sans Serif"/>
            </a:endParaRPr>
          </a:p>
          <a:p>
            <a:pPr marL="469900" marR="675005">
              <a:lnSpc>
                <a:spcPct val="109300"/>
              </a:lnSpc>
              <a:spcBef>
                <a:spcPts val="20"/>
              </a:spcBef>
            </a:pPr>
            <a:r>
              <a:rPr dirty="0" sz="1100" spc="-5">
                <a:latin typeface="Microsoft Sans Serif"/>
                <a:cs typeface="Microsoft Sans Serif"/>
              </a:rPr>
              <a:t>and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is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quite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calming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to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eyes,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making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you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feel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as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if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you're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one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with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natural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environment.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Microsoft Sans Serif"/>
                <a:cs typeface="Microsoft Sans Serif"/>
              </a:rPr>
              <a:t>A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number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of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historical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sites,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Mahabaleshwar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has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including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following:</a:t>
            </a:r>
            <a:endParaRPr sz="1100">
              <a:latin typeface="Microsoft Sans Serif"/>
              <a:cs typeface="Microsoft Sans Serif"/>
            </a:endParaRPr>
          </a:p>
          <a:p>
            <a:pPr marL="469900" indent="-228600">
              <a:lnSpc>
                <a:spcPct val="100000"/>
              </a:lnSpc>
              <a:spcBef>
                <a:spcPts val="14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Microsoft Sans Serif"/>
                <a:cs typeface="Microsoft Sans Serif"/>
              </a:rPr>
              <a:t>Pratapgad</a:t>
            </a:r>
            <a:endParaRPr sz="1100">
              <a:latin typeface="Microsoft Sans Serif"/>
              <a:cs typeface="Microsoft Sans Serif"/>
            </a:endParaRPr>
          </a:p>
          <a:p>
            <a:pPr marL="469900" indent="-228600">
              <a:lnSpc>
                <a:spcPct val="100000"/>
              </a:lnSpc>
              <a:spcBef>
                <a:spcPts val="1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100">
                <a:latin typeface="Microsoft Sans Serif"/>
                <a:cs typeface="Microsoft Sans Serif"/>
              </a:rPr>
              <a:t>The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Lord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Mahabaleshwar Temple</a:t>
            </a:r>
            <a:endParaRPr sz="1100">
              <a:latin typeface="Microsoft Sans Serif"/>
              <a:cs typeface="Microsoft Sans Serif"/>
            </a:endParaRPr>
          </a:p>
          <a:p>
            <a:pPr marL="469900" indent="-228600">
              <a:lnSpc>
                <a:spcPct val="100000"/>
              </a:lnSpc>
              <a:spcBef>
                <a:spcPts val="1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Microsoft Sans Serif"/>
                <a:cs typeface="Microsoft Sans Serif"/>
              </a:rPr>
              <a:t>Rajapuri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Caves</a:t>
            </a:r>
            <a:endParaRPr sz="1100">
              <a:latin typeface="Microsoft Sans Serif"/>
              <a:cs typeface="Microsoft Sans Serif"/>
            </a:endParaRPr>
          </a:p>
          <a:p>
            <a:pPr marL="12700" marR="113030">
              <a:lnSpc>
                <a:spcPct val="110000"/>
              </a:lnSpc>
              <a:spcBef>
                <a:spcPts val="1000"/>
              </a:spcBef>
            </a:pPr>
            <a:r>
              <a:rPr dirty="0" sz="1100">
                <a:latin typeface="Microsoft Sans Serif"/>
                <a:cs typeface="Microsoft Sans Serif"/>
              </a:rPr>
              <a:t>There are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 </a:t>
            </a:r>
            <a:r>
              <a:rPr dirty="0" sz="1100" spc="-5">
                <a:latin typeface="Microsoft Sans Serif"/>
                <a:cs typeface="Microsoft Sans Serif"/>
              </a:rPr>
              <a:t>number</a:t>
            </a:r>
            <a:r>
              <a:rPr dirty="0" sz="1100" spc="-10">
                <a:latin typeface="Microsoft Sans Serif"/>
                <a:cs typeface="Microsoft Sans Serif"/>
              </a:rPr>
              <a:t> of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" b="1">
                <a:latin typeface="Arial"/>
                <a:cs typeface="Arial"/>
              </a:rPr>
              <a:t>good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hotels</a:t>
            </a:r>
            <a:r>
              <a:rPr dirty="0" sz="1100" spc="-10" b="1">
                <a:latin typeface="Arial"/>
                <a:cs typeface="Arial"/>
              </a:rPr>
              <a:t> in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Mahabaleshwar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where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you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may</a:t>
            </a:r>
            <a:r>
              <a:rPr dirty="0" sz="1100" spc="-5">
                <a:latin typeface="Microsoft Sans Serif"/>
                <a:cs typeface="Microsoft Sans Serif"/>
              </a:rPr>
              <a:t> enjoy</a:t>
            </a:r>
            <a:r>
              <a:rPr dirty="0" sz="1100">
                <a:latin typeface="Microsoft Sans Serif"/>
                <a:cs typeface="Microsoft Sans Serif"/>
              </a:rPr>
              <a:t> a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pleasant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stay-in.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Jivanta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Hotel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is</a:t>
            </a:r>
            <a:r>
              <a:rPr dirty="0" sz="1100" spc="-5">
                <a:latin typeface="Microsoft Sans Serif"/>
                <a:cs typeface="Microsoft Sans Serif"/>
              </a:rPr>
              <a:t> one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of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Mahabaleshwar's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Best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Hotels,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offering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the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best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hospitality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possible.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Book </a:t>
            </a:r>
            <a:r>
              <a:rPr dirty="0" sz="1100" spc="5">
                <a:latin typeface="Microsoft Sans Serif"/>
                <a:cs typeface="Microsoft Sans Serif"/>
              </a:rPr>
              <a:t> now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at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u="sng" sz="1100" spc="-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Microsoft Sans Serif"/>
                <a:cs typeface="Microsoft Sans Serif"/>
                <a:hlinkClick r:id="rId2"/>
              </a:rPr>
              <a:t>http://jivantahotel.com/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4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2021-08-06T09:02:13Z</dcterms:created>
  <dcterms:modified xsi:type="dcterms:W3CDTF">2021-08-06T09:02:13Z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2021-08-06T00:00:00Z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2021-08-06T00:00:00Z</vt:filetime>
  </property>
</Properties>
</file>