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B66C22-E0E6-4204-8511-04CB9D3103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F3BC70-633E-4853-A07B-2D5923BC01C6}" type="datetimeFigureOut">
              <a:rPr lang="en-US" smtClean="0"/>
              <a:t>6/23/2019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SISTEM INFORMASI </a:t>
            </a:r>
            <a:br>
              <a:rPr lang="en-US" sz="4400" dirty="0" smtClean="0"/>
            </a:br>
            <a:r>
              <a:rPr lang="en-US" sz="4400" dirty="0" smtClean="0"/>
              <a:t>E-LEARNING STMIK MUHAMMADIYAH JAKARTA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RUBI CHANDRAPUTRA</a:t>
            </a:r>
          </a:p>
          <a:p>
            <a:r>
              <a:rPr lang="en-US" dirty="0" smtClean="0"/>
              <a:t>17.1.0.0004</a:t>
            </a:r>
          </a:p>
          <a:p>
            <a:r>
              <a:rPr lang="en-US" smtClean="0"/>
              <a:t>SISTEM INFORMASI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METODE PENGUMPULAN DATA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OBSERVASI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guna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akademi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yang </a:t>
            </a:r>
            <a:r>
              <a:rPr lang="en-US" dirty="0" err="1"/>
              <a:t>berkuliah</a:t>
            </a:r>
            <a:r>
              <a:rPr lang="en-US" dirty="0"/>
              <a:t> di STMIK </a:t>
            </a:r>
            <a:r>
              <a:rPr lang="en-US" dirty="0" err="1"/>
              <a:t>Muhammadiyah</a:t>
            </a:r>
            <a:r>
              <a:rPr lang="en-US" dirty="0"/>
              <a:t> Jakarta,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diajarkan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i="1" dirty="0"/>
              <a:t>role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STMIK </a:t>
            </a:r>
            <a:r>
              <a:rPr lang="en-US" dirty="0" err="1"/>
              <a:t>Muhammadiyah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pula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/>
          <a:lstStyle/>
          <a:p>
            <a:r>
              <a:rPr lang="en-US" dirty="0" smtClean="0"/>
              <a:t>WAWANCARA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diobservasi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33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Dibuatnya Sistem Informasi </a:t>
            </a:r>
            <a:r>
              <a:rPr lang="en-US" i="1" dirty="0"/>
              <a:t>E-Learning </a:t>
            </a:r>
            <a:r>
              <a:rPr lang="en-US" dirty="0"/>
              <a:t>STMIK </a:t>
            </a:r>
            <a:r>
              <a:rPr lang="en-US" dirty="0" err="1"/>
              <a:t>Muhammadiyah</a:t>
            </a:r>
            <a:r>
              <a:rPr lang="en-US" dirty="0"/>
              <a:t> Jakarta</a:t>
            </a:r>
            <a:r>
              <a:rPr lang="id-ID" dirty="0"/>
              <a:t> adalah sebagai bentuk upaya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STMIK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smtClean="0"/>
              <a:t>Jakarta.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Memaksimalkan</a:t>
            </a:r>
            <a:r>
              <a:rPr lang="en-US" dirty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demi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yang </a:t>
            </a:r>
            <a:r>
              <a:rPr lang="en-US" dirty="0" err="1"/>
              <a:t>berkompeten</a:t>
            </a:r>
            <a:r>
              <a:rPr lang="en-US" dirty="0"/>
              <a:t> di </a:t>
            </a:r>
            <a:r>
              <a:rPr lang="en-US" dirty="0" err="1"/>
              <a:t>bidangnya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20000" cy="5867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600" dirty="0" smtClean="0"/>
              <a:t>TERIMA KASIH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57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fektifnya</a:t>
            </a:r>
            <a:r>
              <a:rPr lang="en-US" dirty="0" smtClean="0"/>
              <a:t> </a:t>
            </a:r>
            <a:r>
              <a:rPr lang="en-US" dirty="0"/>
              <a:t>jam </a:t>
            </a:r>
            <a:r>
              <a:rPr lang="en-US" dirty="0" err="1" smtClean="0"/>
              <a:t>kampus</a:t>
            </a:r>
            <a:r>
              <a:rPr lang="en-US" dirty="0" smtClean="0"/>
              <a:t> yang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berkuliah</a:t>
            </a:r>
            <a:r>
              <a:rPr lang="en-US" dirty="0" smtClean="0"/>
              <a:t> di STMIK </a:t>
            </a:r>
            <a:r>
              <a:rPr lang="en-US" dirty="0" err="1" smtClean="0"/>
              <a:t>Muhammadiyah</a:t>
            </a:r>
            <a:r>
              <a:rPr lang="en-US" dirty="0" smtClean="0"/>
              <a:t> Jakarta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permasalahan</a:t>
            </a:r>
            <a:r>
              <a:rPr lang="en-US" dirty="0"/>
              <a:t> yang paling </a:t>
            </a:r>
            <a:r>
              <a:rPr lang="en-US" dirty="0" err="1"/>
              <a:t>utama</a:t>
            </a:r>
            <a:r>
              <a:rPr lang="en-US" dirty="0"/>
              <a:t>. </a:t>
            </a:r>
            <a:endParaRPr lang="en-US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en-US" b="1" dirty="0" err="1" smtClean="0"/>
              <a:t>Faktor</a:t>
            </a:r>
            <a:r>
              <a:rPr lang="en-US" b="1" dirty="0" smtClean="0"/>
              <a:t> </a:t>
            </a:r>
            <a:r>
              <a:rPr lang="en-US" b="1" dirty="0" err="1"/>
              <a:t>kelelahan</a:t>
            </a:r>
            <a:r>
              <a:rPr lang="en-US" b="1" dirty="0"/>
              <a:t>, </a:t>
            </a:r>
            <a:r>
              <a:rPr lang="en-US" b="1" i="1" dirty="0" smtClean="0"/>
              <a:t>deadline </a:t>
            </a:r>
            <a:r>
              <a:rPr lang="en-US" b="1" dirty="0" smtClean="0"/>
              <a:t>di </a:t>
            </a:r>
            <a:r>
              <a:rPr lang="en-US" b="1" dirty="0" err="1" smtClean="0"/>
              <a:t>kantor</a:t>
            </a:r>
            <a:r>
              <a:rPr lang="en-US" b="1" i="1" dirty="0" smtClean="0"/>
              <a:t>,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keluar</a:t>
            </a:r>
            <a:r>
              <a:rPr lang="en-US" b="1" dirty="0"/>
              <a:t> </a:t>
            </a:r>
            <a:r>
              <a:rPr lang="en-US" b="1" dirty="0" err="1"/>
              <a:t>kota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</a:t>
            </a:r>
            <a:r>
              <a:rPr lang="en-US" b="1" dirty="0" err="1"/>
              <a:t>hal</a:t>
            </a:r>
            <a:r>
              <a:rPr lang="en-US" b="1" dirty="0"/>
              <a:t> </a:t>
            </a:r>
            <a:r>
              <a:rPr lang="en-US" b="1" dirty="0" err="1"/>
              <a:t>wajar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alasan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menghadiri</a:t>
            </a:r>
            <a:r>
              <a:rPr lang="en-US" b="1" dirty="0"/>
              <a:t> </a:t>
            </a:r>
            <a:r>
              <a:rPr lang="en-US" b="1" dirty="0" err="1"/>
              <a:t>perkuliahan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baiknya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berujung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terlukanya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</a:t>
            </a:r>
            <a:r>
              <a:rPr lang="en-US" dirty="0" err="1"/>
              <a:t>perguruan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berpotensi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meluluskan</a:t>
            </a:r>
            <a:r>
              <a:rPr lang="en-US" dirty="0"/>
              <a:t> </a:t>
            </a:r>
            <a:r>
              <a:rPr lang="en-US" dirty="0" err="1"/>
              <a:t>mahasiswa-mahasiswa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kompeten</a:t>
            </a:r>
            <a:r>
              <a:rPr lang="en-US" dirty="0"/>
              <a:t> di </a:t>
            </a:r>
            <a:r>
              <a:rPr lang="en-US" dirty="0" err="1"/>
              <a:t>bidangnya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620000" cy="5943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/>
              <a:t>solusi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menjawab</a:t>
            </a:r>
            <a:r>
              <a:rPr lang="en-US" b="1" dirty="0"/>
              <a:t> </a:t>
            </a:r>
            <a:r>
              <a:rPr lang="en-US" b="1" dirty="0" err="1"/>
              <a:t>segala</a:t>
            </a:r>
            <a:r>
              <a:rPr lang="en-US" b="1" dirty="0"/>
              <a:t> </a:t>
            </a:r>
            <a:r>
              <a:rPr lang="en-US" b="1" dirty="0" err="1"/>
              <a:t>kekurangan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STMIK </a:t>
            </a:r>
            <a:r>
              <a:rPr lang="en-US" dirty="0" err="1"/>
              <a:t>Muhammadiyah</a:t>
            </a:r>
            <a:r>
              <a:rPr lang="en-US" dirty="0"/>
              <a:t> Jakarta. 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melengkapinya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ajar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platform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fleksibel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46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IDENTIFIKASI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dirty="0"/>
              <a:t>Melihat adanya  latar belakang diatas, maka identifikasi masalah dalam penelitian ini adalah sebagai berikut:</a:t>
            </a:r>
            <a:endParaRPr lang="en-US" dirty="0"/>
          </a:p>
          <a:p>
            <a:pPr marL="114300" lvl="0" indent="0">
              <a:buNone/>
            </a:pPr>
            <a:endParaRPr lang="en-US" dirty="0" smtClean="0"/>
          </a:p>
          <a:p>
            <a:pPr lvl="0"/>
            <a:r>
              <a:rPr lang="id-ID" dirty="0" smtClean="0"/>
              <a:t>Sistem </a:t>
            </a:r>
            <a:r>
              <a:rPr lang="id-ID" dirty="0"/>
              <a:t>informasi </a:t>
            </a:r>
            <a:r>
              <a:rPr lang="en-US" i="1" dirty="0"/>
              <a:t>E-Learning </a:t>
            </a:r>
            <a:r>
              <a:rPr lang="en-US" dirty="0"/>
              <a:t>yang </a:t>
            </a:r>
            <a:r>
              <a:rPr lang="en-US" dirty="0" err="1"/>
              <a:t>diperuntukan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STMIK </a:t>
            </a:r>
            <a:r>
              <a:rPr lang="en-US" dirty="0" err="1"/>
              <a:t>Muhammadiyah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terealisasi</a:t>
            </a:r>
            <a:r>
              <a:rPr lang="id-ID" dirty="0"/>
              <a:t>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Kurangnya</a:t>
            </a:r>
            <a:r>
              <a:rPr lang="en-US" dirty="0" smtClean="0"/>
              <a:t> </a:t>
            </a:r>
            <a:r>
              <a:rPr lang="en-US" dirty="0" err="1"/>
              <a:t>efektivitas</a:t>
            </a:r>
            <a:r>
              <a:rPr lang="en-US" dirty="0"/>
              <a:t> jam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regular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id-ID" dirty="0"/>
              <a:t>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STMIK </a:t>
            </a:r>
            <a:r>
              <a:rPr lang="en-US" dirty="0" err="1"/>
              <a:t>Muhammadiyah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dirty="0" smtClean="0"/>
              <a:t>Guna </a:t>
            </a:r>
            <a:r>
              <a:rPr lang="id-ID" dirty="0"/>
              <a:t>memperjelas  permasalahan yang timbul, dalam hal ini diformulasikan ke dalam sebuah bentuk rumusan masalah. Adapun rumusan masalahnya: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Bagaimana </a:t>
            </a:r>
            <a:r>
              <a:rPr lang="id-ID" dirty="0"/>
              <a:t>merancang sistem informasi</a:t>
            </a:r>
            <a:r>
              <a:rPr lang="en-US" i="1" dirty="0"/>
              <a:t> E-Learning </a:t>
            </a:r>
            <a:r>
              <a:rPr lang="en-US" dirty="0"/>
              <a:t>STMIK </a:t>
            </a:r>
            <a:r>
              <a:rPr lang="en-US" dirty="0" err="1"/>
              <a:t>Muhammadiyah</a:t>
            </a:r>
            <a:r>
              <a:rPr lang="en-US" dirty="0"/>
              <a:t> Jakarta yang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jam </a:t>
            </a:r>
            <a:r>
              <a:rPr lang="en-US" dirty="0" err="1"/>
              <a:t>belajar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id-ID" i="1" dirty="0"/>
              <a:t>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Bagaimana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E-Learning </a:t>
            </a:r>
            <a:r>
              <a:rPr lang="en-US" dirty="0"/>
              <a:t>STMIK </a:t>
            </a:r>
            <a:r>
              <a:rPr lang="en-US" dirty="0" err="1"/>
              <a:t>Muhammadiyah</a:t>
            </a:r>
            <a:r>
              <a:rPr lang="en-US" dirty="0"/>
              <a:t> Jakarta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SKS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jam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id-ID" dirty="0" smtClean="0"/>
              <a:t>Untuk </a:t>
            </a:r>
            <a:r>
              <a:rPr lang="id-ID" dirty="0"/>
              <a:t>lebih mengarahkan pembuatan rencana skripsi ini dan untuk mempermudah pembahasan maka pembatasan masalahnya adalah: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Pembahasan </a:t>
            </a:r>
            <a:r>
              <a:rPr lang="id-ID" dirty="0"/>
              <a:t>masalah ini hanya dibatasi pada lingkup </a:t>
            </a:r>
            <a:r>
              <a:rPr lang="en-US" dirty="0"/>
              <a:t>STMIK </a:t>
            </a:r>
            <a:r>
              <a:rPr lang="en-US" dirty="0" err="1"/>
              <a:t>Muhammadiyah</a:t>
            </a:r>
            <a:r>
              <a:rPr lang="en-US" dirty="0"/>
              <a:t> Jakarta</a:t>
            </a:r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Pembahasan </a:t>
            </a:r>
            <a:r>
              <a:rPr lang="id-ID" dirty="0"/>
              <a:t>ini hanya </a:t>
            </a:r>
            <a:r>
              <a:rPr lang="en-US" dirty="0" err="1"/>
              <a:t>dikhususkan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regular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Untuk </a:t>
            </a:r>
            <a:r>
              <a:rPr lang="id-ID" dirty="0"/>
              <a:t>memenuhi kebutuhan, perancangan sistem informasi </a:t>
            </a:r>
            <a:r>
              <a:rPr lang="en-US" i="1" dirty="0"/>
              <a:t>E-Learning </a:t>
            </a:r>
            <a:r>
              <a:rPr lang="en-US" dirty="0"/>
              <a:t>STMIK </a:t>
            </a:r>
            <a:r>
              <a:rPr lang="en-US" dirty="0" err="1"/>
              <a:t>Muhammadiyah</a:t>
            </a:r>
            <a:r>
              <a:rPr lang="en-US" dirty="0"/>
              <a:t> Jakarta </a:t>
            </a:r>
            <a:r>
              <a:rPr lang="en-US" dirty="0" err="1"/>
              <a:t>ini</a:t>
            </a:r>
            <a:r>
              <a:rPr lang="id-ID" dirty="0"/>
              <a:t> dengan bahasa pemrograman PHP dan database menggunakan MySQL.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PERANGKAT LUNAK IMPLEMENTASI SISTEM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PHP</a:t>
            </a:r>
            <a:endParaRPr lang="en-US" dirty="0" smtClean="0"/>
          </a:p>
          <a:p>
            <a:r>
              <a:rPr lang="en-US" dirty="0" smtClean="0"/>
              <a:t>Web Browser</a:t>
            </a:r>
          </a:p>
          <a:p>
            <a:r>
              <a:rPr lang="en-US" dirty="0" smtClean="0"/>
              <a:t>Web Server</a:t>
            </a:r>
          </a:p>
          <a:p>
            <a:r>
              <a:rPr lang="en-US" dirty="0" smtClean="0"/>
              <a:t>MySQL</a:t>
            </a:r>
          </a:p>
          <a:p>
            <a:r>
              <a:rPr lang="en-US" dirty="0" smtClean="0"/>
              <a:t>XAMPP</a:t>
            </a:r>
          </a:p>
          <a:p>
            <a:r>
              <a:rPr lang="en-US" dirty="0" smtClean="0"/>
              <a:t>COMPOSER</a:t>
            </a:r>
          </a:p>
          <a:p>
            <a:r>
              <a:rPr lang="en-US" dirty="0" smtClean="0"/>
              <a:t>Node.JS</a:t>
            </a:r>
          </a:p>
          <a:p>
            <a:r>
              <a:rPr lang="en-US" dirty="0" err="1" smtClean="0"/>
              <a:t>Laravel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TUJUAN PENELITIAN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Tujuan dari dilakukanya penelitian serta pembuatan </a:t>
            </a:r>
            <a:r>
              <a:rPr lang="en-US" dirty="0"/>
              <a:t>S</a:t>
            </a:r>
            <a:r>
              <a:rPr lang="id-ID" dirty="0"/>
              <a:t>istem </a:t>
            </a:r>
            <a:r>
              <a:rPr lang="en-US" dirty="0"/>
              <a:t>I</a:t>
            </a:r>
            <a:r>
              <a:rPr lang="id-ID" dirty="0"/>
              <a:t>nformasi </a:t>
            </a:r>
            <a:r>
              <a:rPr lang="en-US" dirty="0"/>
              <a:t>E-Learning STMIK </a:t>
            </a:r>
            <a:r>
              <a:rPr lang="en-US" dirty="0" err="1"/>
              <a:t>Muhammadiyah</a:t>
            </a:r>
            <a:r>
              <a:rPr lang="en-US" dirty="0"/>
              <a:t> Jakarta</a:t>
            </a:r>
            <a:r>
              <a:rPr lang="id-ID" dirty="0"/>
              <a:t> ini adalah: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Menciptakan </a:t>
            </a:r>
            <a:r>
              <a:rPr lang="id-ID" dirty="0"/>
              <a:t>rancangan secara terintegrasi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E-Learning STMIK MJ </a:t>
            </a:r>
            <a:r>
              <a:rPr lang="id-ID" dirty="0"/>
              <a:t>dengan menggunakan rekaya</a:t>
            </a:r>
            <a:r>
              <a:rPr lang="en-US" dirty="0" err="1"/>
              <a:t>sa</a:t>
            </a:r>
            <a:r>
              <a:rPr lang="id-ID" dirty="0"/>
              <a:t> sistem metode SDLC</a:t>
            </a:r>
            <a:r>
              <a:rPr lang="id-ID" i="1" dirty="0"/>
              <a:t> (System Development Life Cycle) </a:t>
            </a:r>
            <a:r>
              <a:rPr lang="en-US" i="1" dirty="0"/>
              <a:t>waterfall </a:t>
            </a:r>
            <a:r>
              <a:rPr lang="en-US" dirty="0"/>
              <a:t>Model</a:t>
            </a:r>
            <a:r>
              <a:rPr lang="id-ID" dirty="0"/>
              <a:t> dan perangkat permodelan UML </a:t>
            </a:r>
            <a:r>
              <a:rPr lang="id-ID" i="1" dirty="0"/>
              <a:t>(Unified Modelling Language).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Mengimplementasikan </a:t>
            </a:r>
            <a:r>
              <a:rPr lang="id-ID" dirty="0"/>
              <a:t>serta menerapkan sistem yang sebelumnya dibuat kedalam sistem aplikasi menggunakan bahasa pemrograman </a:t>
            </a:r>
            <a:r>
              <a:rPr lang="id-ID" dirty="0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id-ID" dirty="0" smtClean="0"/>
              <a:t> </a:t>
            </a:r>
            <a:r>
              <a:rPr lang="id-ID" i="1" dirty="0"/>
              <a:t>framework</a:t>
            </a:r>
            <a:r>
              <a:rPr lang="id-ID" dirty="0"/>
              <a:t> </a:t>
            </a:r>
            <a:r>
              <a:rPr lang="en-US" i="1" dirty="0" err="1"/>
              <a:t>laravel</a:t>
            </a:r>
            <a:r>
              <a:rPr lang="id-ID" dirty="0"/>
              <a:t> dan menggunakan </a:t>
            </a:r>
            <a:r>
              <a:rPr lang="id-ID" i="1" dirty="0"/>
              <a:t>database</a:t>
            </a:r>
            <a:r>
              <a:rPr lang="id-ID" dirty="0"/>
              <a:t>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MANFAAT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d-ID" dirty="0"/>
              <a:t>Sedangkan manfaat yang akan didapatkan dari penelitian ini antara lain: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id-ID" dirty="0" smtClean="0"/>
              <a:t>Memberikan </a:t>
            </a:r>
            <a:r>
              <a:rPr lang="id-ID" dirty="0"/>
              <a:t>kontribusi terhadap ilmu pengetahuan khususnya pengetahuan sistem informasi akan pengetahuan-pengetahuan baru yang belum diketahui sebelumnya.</a:t>
            </a:r>
            <a:endParaRPr lang="en-US" dirty="0"/>
          </a:p>
          <a:p>
            <a:pPr lvl="0"/>
            <a:endParaRPr lang="en-US" smtClean="0"/>
          </a:p>
          <a:p>
            <a:pPr lvl="0"/>
            <a:r>
              <a:rPr lang="id-ID" smtClean="0"/>
              <a:t>Membantu </a:t>
            </a:r>
            <a:r>
              <a:rPr lang="id-ID" dirty="0"/>
              <a:t>pihak </a:t>
            </a:r>
            <a:r>
              <a:rPr lang="en-US" dirty="0" err="1"/>
              <a:t>instansi</a:t>
            </a:r>
            <a:r>
              <a:rPr lang="id-ID" dirty="0"/>
              <a:t> yang digunakan untuk penilitian sebagai solusi masalah jangka panjang serta membantu pihak user yang berhubungan langsung dengan masalah tersebut.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</TotalTime>
  <Words>689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SISTEM INFORMASI  E-LEARNING STMIK MUHAMMADIYAH JAKARTA</vt:lpstr>
      <vt:lpstr>LATAR BELAKANG</vt:lpstr>
      <vt:lpstr>PowerPoint Presentation</vt:lpstr>
      <vt:lpstr>IDENTIFIKASI MASALAH</vt:lpstr>
      <vt:lpstr>RUMUSAN MASALAH</vt:lpstr>
      <vt:lpstr>BATASAN MASALAH</vt:lpstr>
      <vt:lpstr>PERANGKAT LUNAK IMPLEMENTASI SISTEM</vt:lpstr>
      <vt:lpstr>TUJUAN PENELITIAN</vt:lpstr>
      <vt:lpstr>MANFAAT PENELITIAN</vt:lpstr>
      <vt:lpstr>METODE PENGUMPULAN DATA</vt:lpstr>
      <vt:lpstr>PowerPoint Presentation</vt:lpstr>
      <vt:lpstr>PENUTUP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 E-LEARNING STMIK MUHAMMADIYAH JAKARTA</dc:title>
  <dc:creator>Windows User</dc:creator>
  <cp:lastModifiedBy>Windows User</cp:lastModifiedBy>
  <cp:revision>15</cp:revision>
  <dcterms:created xsi:type="dcterms:W3CDTF">2019-06-23T02:22:11Z</dcterms:created>
  <dcterms:modified xsi:type="dcterms:W3CDTF">2019-06-23T06:56:20Z</dcterms:modified>
</cp:coreProperties>
</file>