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7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6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9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4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D707-8E95-477E-A926-D7F3A96B0824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4F12-72BD-4093-A18F-BEDD277C0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6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90575"/>
            <a:ext cx="7239000" cy="528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3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3"/>
            <a:ext cx="5273675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58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rubi</dc:creator>
  <cp:lastModifiedBy>rubi</cp:lastModifiedBy>
  <cp:revision>2</cp:revision>
  <dcterms:created xsi:type="dcterms:W3CDTF">2023-08-30T04:15:03Z</dcterms:created>
  <dcterms:modified xsi:type="dcterms:W3CDTF">2023-08-30T04:18:55Z</dcterms:modified>
</cp:coreProperties>
</file>