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7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2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8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4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4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7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5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44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3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071D5A-9308-4E69-BF21-AC1D746C434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1AEFC-3E8C-4913-903E-5E9478E13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0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083A4-AD0B-49EB-AE02-ECF97D0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ВРЕДОНОСНОЕ ПО</a:t>
            </a:r>
            <a:br>
              <a:rPr lang="ru-RU" dirty="0"/>
            </a:br>
            <a:r>
              <a:rPr lang="ru-RU" dirty="0"/>
              <a:t>КЛАССИФИКАЦИЯ</a:t>
            </a:r>
            <a:br>
              <a:rPr lang="ru-RU" dirty="0"/>
            </a:br>
            <a:r>
              <a:rPr lang="ru-RU" dirty="0"/>
              <a:t>МЕТОДЫ ОБНАРУЖЕНИЯ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FE9AE-C472-4857-AC9E-ADE969A4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444" y="5976122"/>
            <a:ext cx="3115112" cy="382733"/>
          </a:xfrm>
        </p:spPr>
        <p:txBody>
          <a:bodyPr>
            <a:normAutofit/>
          </a:bodyPr>
          <a:lstStyle/>
          <a:p>
            <a:r>
              <a:rPr lang="ru-RU" dirty="0"/>
              <a:t>Садыков Линар 21БД-1</a:t>
            </a:r>
          </a:p>
        </p:txBody>
      </p:sp>
    </p:spTree>
    <p:extLst>
      <p:ext uri="{BB962C8B-B14F-4D97-AF65-F5344CB8AC3E}">
        <p14:creationId xmlns:p14="http://schemas.microsoft.com/office/powerpoint/2010/main" val="19984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EB2C5-1E6B-4206-A627-600AE08A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234" y="350939"/>
            <a:ext cx="3785531" cy="715861"/>
          </a:xfrm>
        </p:spPr>
        <p:txBody>
          <a:bodyPr/>
          <a:lstStyle/>
          <a:p>
            <a:r>
              <a:rPr lang="ru-RU" dirty="0"/>
              <a:t>Вредоносное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D4BCC-A167-41F1-81C4-6002A8F0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6800"/>
            <a:ext cx="10131425" cy="47244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 Вредоносные программы – это программы, намеренно разработанные и внедряемые для нанесения ущерба компьютерам и компьютерным системам</a:t>
            </a:r>
          </a:p>
          <a:p>
            <a:pPr marL="0" indent="0">
              <a:buNone/>
            </a:pPr>
            <a:r>
              <a:rPr lang="ru-RU" dirty="0"/>
              <a:t>Вредоносные программы могут попасть в сеть в результате фишинга, открытия вредоносных вложений, опасных загрузок, социальной инженерии и с переносных накопителей</a:t>
            </a:r>
          </a:p>
          <a:p>
            <a:pPr marL="0" indent="0">
              <a:buNone/>
            </a:pPr>
            <a:r>
              <a:rPr lang="ru-RU" dirty="0"/>
              <a:t>Вредоносное ПО распространяют киберпреступники. Их цель — получить деньги, а также использовать зараженные устройства для новых атак. Например, они крадут банковские реквизиты, собирают персональные данные, которые можно продать, торгуют доступом к вычислительным ресурсам и вымогают платежную информацию у жертв.</a:t>
            </a:r>
          </a:p>
        </p:txBody>
      </p:sp>
    </p:spTree>
    <p:extLst>
      <p:ext uri="{BB962C8B-B14F-4D97-AF65-F5344CB8AC3E}">
        <p14:creationId xmlns:p14="http://schemas.microsoft.com/office/powerpoint/2010/main" val="35455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EE269-6FBE-4FBC-A6D4-01B3C7EA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0" y="342550"/>
            <a:ext cx="5410199" cy="724250"/>
          </a:xfrm>
        </p:spPr>
        <p:txBody>
          <a:bodyPr/>
          <a:lstStyle/>
          <a:p>
            <a:r>
              <a:rPr lang="ru-RU" dirty="0"/>
              <a:t>Виды вредоносного по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C9242-B9F9-48BE-8568-93A6A226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066800"/>
            <a:ext cx="10131425" cy="508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защититься от взлома, важно различать атаки различных типов вредоносных программ. Некоторые категории вредоносных программ являются общеизвестными (по крайней мере, по названию), другие – менее известны.</a:t>
            </a:r>
          </a:p>
          <a:p>
            <a:r>
              <a:rPr lang="ru-RU" dirty="0"/>
              <a:t>Рекламные программы</a:t>
            </a:r>
          </a:p>
          <a:p>
            <a:r>
              <a:rPr lang="ru-RU" dirty="0"/>
              <a:t>Шпионские программы</a:t>
            </a:r>
          </a:p>
          <a:p>
            <a:r>
              <a:rPr lang="ru-RU" dirty="0"/>
              <a:t>Вымогатели и шифровальщики</a:t>
            </a:r>
          </a:p>
          <a:p>
            <a:r>
              <a:rPr lang="ru-RU" dirty="0"/>
              <a:t>Трояны</a:t>
            </a:r>
          </a:p>
          <a:p>
            <a:r>
              <a:rPr lang="ru-RU" dirty="0"/>
              <a:t>Черви</a:t>
            </a:r>
          </a:p>
          <a:p>
            <a:r>
              <a:rPr lang="ru-RU" dirty="0"/>
              <a:t>Вирусы</a:t>
            </a:r>
          </a:p>
          <a:p>
            <a:r>
              <a:rPr lang="ru-RU" dirty="0" err="1"/>
              <a:t>Кейлогеры</a:t>
            </a:r>
            <a:endParaRPr lang="ru-RU" dirty="0"/>
          </a:p>
          <a:p>
            <a:r>
              <a:rPr lang="ru-RU" dirty="0" err="1"/>
              <a:t>Ботнеты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1ECE7-8BE1-4CDA-BCAC-EAABED7D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542" y="374710"/>
            <a:ext cx="3340915" cy="757806"/>
          </a:xfrm>
        </p:spPr>
        <p:txBody>
          <a:bodyPr/>
          <a:lstStyle/>
          <a:p>
            <a:r>
              <a:rPr lang="ru-RU" dirty="0"/>
              <a:t>Рекламное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B41D9-089A-4073-9561-EBB80082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132515"/>
            <a:ext cx="10131425" cy="484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Рекламное ПО или программы, существующие за счет демонстрации рекламы, отображают нежелательную, а иногда и вредоносную рекламу на экране устройств, перенаправляют результаты поиска на рекламные сайты и собирают данные пользователей, которые затем можно продать рекламодателям без согласия самих пользователей.</a:t>
            </a:r>
          </a:p>
          <a:p>
            <a:pPr marL="0" indent="0">
              <a:buNone/>
            </a:pPr>
            <a:r>
              <a:rPr lang="ru-RU" dirty="0"/>
              <a:t>Примеры</a:t>
            </a:r>
          </a:p>
          <a:p>
            <a:r>
              <a:rPr lang="en-US" b="1" dirty="0"/>
              <a:t>Fireball</a:t>
            </a:r>
            <a:r>
              <a:rPr lang="ru-RU" b="1" dirty="0"/>
              <a:t> – </a:t>
            </a:r>
            <a:r>
              <a:rPr lang="ru-RU" dirty="0"/>
              <a:t>при попадании на ПК захватывал управление браузером: менял домашнюю страницу на поддельную поисковую систему, вставлял рекламу на все посещаемые страницы и не позволял изменять настройки браузера</a:t>
            </a:r>
          </a:p>
          <a:p>
            <a:r>
              <a:rPr lang="en-US" b="1" dirty="0" err="1"/>
              <a:t>Appearch</a:t>
            </a:r>
            <a:r>
              <a:rPr lang="ru-RU" b="1" dirty="0"/>
              <a:t> - </a:t>
            </a:r>
            <a:r>
              <a:rPr lang="ru-RU" dirty="0"/>
              <a:t>обычно устанавливается в комплекте с другими бесплатными программами и добавляет в браузер настолько много рекламы, что затрудняет просмотр веб-страниц. При попытке перехода на сайт осуществляется перенаправление на Appearch.info. Если все-таки удается открыть веб-страницу, </a:t>
            </a:r>
            <a:r>
              <a:rPr lang="ru-RU" dirty="0" err="1"/>
              <a:t>Appearch</a:t>
            </a:r>
            <a:r>
              <a:rPr lang="ru-RU" dirty="0"/>
              <a:t> преобразует произвольные блоки текста в ссылки</a:t>
            </a:r>
            <a:endParaRPr lang="ru-RU" b="1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0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011B2-7540-4095-B1C9-02454297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26" y="190152"/>
            <a:ext cx="3600973" cy="967530"/>
          </a:xfrm>
        </p:spPr>
        <p:txBody>
          <a:bodyPr/>
          <a:lstStyle/>
          <a:p>
            <a:r>
              <a:rPr lang="ru-RU" dirty="0"/>
              <a:t>Шпионское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3F7E7-3DA7-4DCF-A346-C9B044CB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57683"/>
            <a:ext cx="10131425" cy="463351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Шпионское по – это разновидность вредоносных программ, скрывающихся на устройстве, отслеживающих активность и осуществляющих кражу конфиденциальной информации: финансовых данных, учетных записей, данных для входа и прочих данных</a:t>
            </a:r>
          </a:p>
          <a:p>
            <a:r>
              <a:rPr lang="ru-RU" b="1" dirty="0" err="1"/>
              <a:t>CoolWebSearch</a:t>
            </a:r>
            <a:r>
              <a:rPr lang="ru-RU" b="1" dirty="0"/>
              <a:t> - </a:t>
            </a:r>
            <a:r>
              <a:rPr lang="ru-RU" dirty="0"/>
              <a:t> использовал уязвимости безопасности в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для взлома браузера, изменения его настроек и последующей отправки данных для просмотра злоумышленникам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7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6881-E1ED-45CB-BA55-8AF757CD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35" y="250893"/>
            <a:ext cx="7292129" cy="815907"/>
          </a:xfrm>
        </p:spPr>
        <p:txBody>
          <a:bodyPr/>
          <a:lstStyle/>
          <a:p>
            <a:r>
              <a:rPr lang="ru-RU" dirty="0"/>
              <a:t>Вымогатели и шифровальщики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29F44-EEC4-461B-99D3-055BCEAC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6801"/>
            <a:ext cx="10131425" cy="4724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Программы-вымогатели – это вредоносные программы, осуществляющие блокировку или отказ доступа пользователей к системе или данным до момента выплаты выкупа. Программы-шифровальщики – это тип программ-вымогателей, выполняющих шифрование пользовательских файлов и требующих оплаты в определенный срок и часто в цифровой валюте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54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39</TotalTime>
  <Words>107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ВРЕДОНОСНОЕ ПО КЛАССИФИКАЦИЯ МЕТОДЫ ОБНАРУЖЕНИЯ</vt:lpstr>
      <vt:lpstr>Вредоносное ПО</vt:lpstr>
      <vt:lpstr>Виды вредоносного по </vt:lpstr>
      <vt:lpstr>Рекламное по</vt:lpstr>
      <vt:lpstr>Шпионское по</vt:lpstr>
      <vt:lpstr>Вымогатели и шифровальщики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ВРЕДОНОСНОЕ ПО КЛАССИФИКАЦИЯ МЕТОДЫ ОБНАРУЖЕНИЯ</dc:title>
  <dc:creator>10a</dc:creator>
  <cp:lastModifiedBy>10a</cp:lastModifiedBy>
  <cp:revision>5</cp:revision>
  <dcterms:created xsi:type="dcterms:W3CDTF">2024-10-10T08:28:01Z</dcterms:created>
  <dcterms:modified xsi:type="dcterms:W3CDTF">2024-10-10T09:07:11Z</dcterms:modified>
</cp:coreProperties>
</file>