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00A8D9A-4FC0-4AFE-8337-A5F2CA88319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E841C-9548-403D-8FE1-1A97BCF2F9CF}" v="511" dt="2023-02-24T20:06:24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rom mansurov" userId="50809ad8919981a3" providerId="LiveId" clId="{F79E841C-9548-403D-8FE1-1A97BCF2F9CF}"/>
    <pc:docChg chg="undo custSel addSld delSld modSld modSection">
      <pc:chgData name="bakhrom mansurov" userId="50809ad8919981a3" providerId="LiveId" clId="{F79E841C-9548-403D-8FE1-1A97BCF2F9CF}" dt="2023-03-01T13:24:16.154" v="5010" actId="20577"/>
      <pc:docMkLst>
        <pc:docMk/>
      </pc:docMkLst>
      <pc:sldChg chg="addSp delSp modSp mod setBg delDesignElem">
        <pc:chgData name="bakhrom mansurov" userId="50809ad8919981a3" providerId="LiveId" clId="{F79E841C-9548-403D-8FE1-1A97BCF2F9CF}" dt="2023-02-22T09:53:17.741" v="4796" actId="26606"/>
        <pc:sldMkLst>
          <pc:docMk/>
          <pc:sldMk cId="393668288" sldId="256"/>
        </pc:sldMkLst>
        <pc:spChg chg="mod">
          <ac:chgData name="bakhrom mansurov" userId="50809ad8919981a3" providerId="LiveId" clId="{F79E841C-9548-403D-8FE1-1A97BCF2F9CF}" dt="2023-02-22T09:53:17.741" v="4796" actId="26606"/>
          <ac:spMkLst>
            <pc:docMk/>
            <pc:sldMk cId="393668288" sldId="256"/>
            <ac:spMk id="2" creationId="{0FF700EB-C718-3569-88F2-A0B221654360}"/>
          </ac:spMkLst>
        </pc:spChg>
        <pc:spChg chg="add del mod">
          <ac:chgData name="bakhrom mansurov" userId="50809ad8919981a3" providerId="LiveId" clId="{F79E841C-9548-403D-8FE1-1A97BCF2F9CF}" dt="2023-02-22T09:52:04.338" v="4789"/>
          <ac:spMkLst>
            <pc:docMk/>
            <pc:sldMk cId="393668288" sldId="256"/>
            <ac:spMk id="3" creationId="{E2E9E29C-8107-6E90-DCE2-681A6F8F807B}"/>
          </ac:spMkLst>
        </pc:spChg>
        <pc:spChg chg="add del mod">
          <ac:chgData name="bakhrom mansurov" userId="50809ad8919981a3" providerId="LiveId" clId="{F79E841C-9548-403D-8FE1-1A97BCF2F9CF}" dt="2023-02-22T09:52:04.338" v="4789"/>
          <ac:spMkLst>
            <pc:docMk/>
            <pc:sldMk cId="393668288" sldId="256"/>
            <ac:spMk id="4" creationId="{9D83F9E1-14A5-29B9-B557-3B3867CFB276}"/>
          </ac:spMkLst>
        </pc:spChg>
        <pc:spChg chg="add del">
          <ac:chgData name="bakhrom mansurov" userId="50809ad8919981a3" providerId="LiveId" clId="{F79E841C-9548-403D-8FE1-1A97BCF2F9CF}" dt="2023-02-22T09:52:26.507" v="4791" actId="26606"/>
          <ac:spMkLst>
            <pc:docMk/>
            <pc:sldMk cId="393668288" sldId="256"/>
            <ac:spMk id="7" creationId="{0BA28970-3E8F-46CD-A302-42EE83668B0A}"/>
          </ac:spMkLst>
        </pc:spChg>
        <pc:spChg chg="add del">
          <ac:chgData name="bakhrom mansurov" userId="50809ad8919981a3" providerId="LiveId" clId="{F79E841C-9548-403D-8FE1-1A97BCF2F9CF}" dt="2023-02-22T09:53:17.741" v="4796" actId="26606"/>
          <ac:spMkLst>
            <pc:docMk/>
            <pc:sldMk cId="393668288" sldId="256"/>
            <ac:spMk id="12" creationId="{4BA0C938-1486-4635-9F6C-44D521FA6A4E}"/>
          </ac:spMkLst>
        </pc:spChg>
        <pc:spChg chg="add del">
          <ac:chgData name="bakhrom mansurov" userId="50809ad8919981a3" providerId="LiveId" clId="{F79E841C-9548-403D-8FE1-1A97BCF2F9CF}" dt="2023-02-22T09:53:17.741" v="4796" actId="26606"/>
          <ac:spMkLst>
            <pc:docMk/>
            <pc:sldMk cId="393668288" sldId="256"/>
            <ac:spMk id="13" creationId="{942A7ABB-6A86-4A02-A072-FA82CDCE533C}"/>
          </ac:spMkLst>
        </pc:spChg>
        <pc:cxnChg chg="add del">
          <ac:chgData name="bakhrom mansurov" userId="50809ad8919981a3" providerId="LiveId" clId="{F79E841C-9548-403D-8FE1-1A97BCF2F9CF}" dt="2023-02-22T09:52:26.507" v="4791" actId="26606"/>
          <ac:cxnSpMkLst>
            <pc:docMk/>
            <pc:sldMk cId="393668288" sldId="256"/>
            <ac:cxnSpMk id="9" creationId="{47AE7893-212D-45CB-A5B0-AE377389AB3F}"/>
          </ac:cxnSpMkLst>
        </pc:cxnChg>
        <pc:cxnChg chg="add del">
          <ac:chgData name="bakhrom mansurov" userId="50809ad8919981a3" providerId="LiveId" clId="{F79E841C-9548-403D-8FE1-1A97BCF2F9CF}" dt="2023-02-22T09:53:17.741" v="4796" actId="26606"/>
          <ac:cxnSpMkLst>
            <pc:docMk/>
            <pc:sldMk cId="393668288" sldId="256"/>
            <ac:cxnSpMk id="11" creationId="{B6916720-6D22-4D4B-BC19-23008C7DD487}"/>
          </ac:cxnSpMkLst>
        </pc:cxnChg>
      </pc:sldChg>
      <pc:sldChg chg="addSp delSp modSp mod">
        <pc:chgData name="bakhrom mansurov" userId="50809ad8919981a3" providerId="LiveId" clId="{F79E841C-9548-403D-8FE1-1A97BCF2F9CF}" dt="2023-02-20T09:29:04.405" v="331" actId="14100"/>
        <pc:sldMkLst>
          <pc:docMk/>
          <pc:sldMk cId="1058927721" sldId="259"/>
        </pc:sldMkLst>
        <pc:spChg chg="mod">
          <ac:chgData name="bakhrom mansurov" userId="50809ad8919981a3" providerId="LiveId" clId="{F79E841C-9548-403D-8FE1-1A97BCF2F9CF}" dt="2023-02-20T09:29:04.405" v="331" actId="14100"/>
          <ac:spMkLst>
            <pc:docMk/>
            <pc:sldMk cId="1058927721" sldId="259"/>
            <ac:spMk id="2" creationId="{53ED228C-B8BA-8909-D683-DA2C969D6D7B}"/>
          </ac:spMkLst>
        </pc:spChg>
        <pc:spChg chg="mod">
          <ac:chgData name="bakhrom mansurov" userId="50809ad8919981a3" providerId="LiveId" clId="{F79E841C-9548-403D-8FE1-1A97BCF2F9CF}" dt="2023-02-20T09:21:01.209" v="248" actId="1076"/>
          <ac:spMkLst>
            <pc:docMk/>
            <pc:sldMk cId="1058927721" sldId="259"/>
            <ac:spMk id="3" creationId="{3C260C71-D678-9271-1A34-5E22720F1A77}"/>
          </ac:spMkLst>
        </pc:spChg>
        <pc:graphicFrameChg chg="add del mod">
          <ac:chgData name="bakhrom mansurov" userId="50809ad8919981a3" providerId="LiveId" clId="{F79E841C-9548-403D-8FE1-1A97BCF2F9CF}" dt="2023-02-20T09:19:27.536" v="241" actId="478"/>
          <ac:graphicFrameMkLst>
            <pc:docMk/>
            <pc:sldMk cId="1058927721" sldId="259"/>
            <ac:graphicFrameMk id="4" creationId="{000AF0B3-7976-6F01-8C52-271C6AB3C1FA}"/>
          </ac:graphicFrameMkLst>
        </pc:graphicFrameChg>
        <pc:picChg chg="add del mod">
          <ac:chgData name="bakhrom mansurov" userId="50809ad8919981a3" providerId="LiveId" clId="{F79E841C-9548-403D-8FE1-1A97BCF2F9CF}" dt="2023-02-20T09:22:02.106" v="250" actId="478"/>
          <ac:picMkLst>
            <pc:docMk/>
            <pc:sldMk cId="1058927721" sldId="259"/>
            <ac:picMk id="6" creationId="{2CFDF9A2-BF5D-D682-83D5-41EDA4C5A56C}"/>
          </ac:picMkLst>
        </pc:picChg>
        <pc:picChg chg="add del mod">
          <ac:chgData name="bakhrom mansurov" userId="50809ad8919981a3" providerId="LiveId" clId="{F79E841C-9548-403D-8FE1-1A97BCF2F9CF}" dt="2023-02-20T09:25:25.381" v="258" actId="478"/>
          <ac:picMkLst>
            <pc:docMk/>
            <pc:sldMk cId="1058927721" sldId="259"/>
            <ac:picMk id="8" creationId="{8C364977-C255-6148-2BF9-4518BD2C817D}"/>
          </ac:picMkLst>
        </pc:picChg>
        <pc:picChg chg="add mod">
          <ac:chgData name="bakhrom mansurov" userId="50809ad8919981a3" providerId="LiveId" clId="{F79E841C-9548-403D-8FE1-1A97BCF2F9CF}" dt="2023-02-20T09:26:01.867" v="263" actId="14100"/>
          <ac:picMkLst>
            <pc:docMk/>
            <pc:sldMk cId="1058927721" sldId="259"/>
            <ac:picMk id="10" creationId="{CCECAE51-7D6C-DD4C-CA79-4180544C1BFE}"/>
          </ac:picMkLst>
        </pc:picChg>
      </pc:sldChg>
      <pc:sldChg chg="addSp delSp modSp new mod setBg">
        <pc:chgData name="bakhrom mansurov" userId="50809ad8919981a3" providerId="LiveId" clId="{F79E841C-9548-403D-8FE1-1A97BCF2F9CF}" dt="2023-02-24T13:08:00.205" v="4929" actId="1076"/>
        <pc:sldMkLst>
          <pc:docMk/>
          <pc:sldMk cId="599695085" sldId="260"/>
        </pc:sldMkLst>
        <pc:spChg chg="mod">
          <ac:chgData name="bakhrom mansurov" userId="50809ad8919981a3" providerId="LiveId" clId="{F79E841C-9548-403D-8FE1-1A97BCF2F9CF}" dt="2023-02-20T09:49:32.477" v="858" actId="14100"/>
          <ac:spMkLst>
            <pc:docMk/>
            <pc:sldMk cId="599695085" sldId="260"/>
            <ac:spMk id="2" creationId="{BCB56B6E-69A5-25DB-0568-1493210CD6C9}"/>
          </ac:spMkLst>
        </pc:spChg>
        <pc:spChg chg="mod">
          <ac:chgData name="bakhrom mansurov" userId="50809ad8919981a3" providerId="LiveId" clId="{F79E841C-9548-403D-8FE1-1A97BCF2F9CF}" dt="2023-02-22T09:12:20.718" v="3376" actId="14100"/>
          <ac:spMkLst>
            <pc:docMk/>
            <pc:sldMk cId="599695085" sldId="260"/>
            <ac:spMk id="3" creationId="{458E3919-24D1-0D02-D5C1-8AB480933449}"/>
          </ac:spMkLst>
        </pc:spChg>
        <pc:graphicFrameChg chg="add mod">
          <ac:chgData name="bakhrom mansurov" userId="50809ad8919981a3" providerId="LiveId" clId="{F79E841C-9548-403D-8FE1-1A97BCF2F9CF}" dt="2023-02-24T13:07:53.005" v="4928" actId="1076"/>
          <ac:graphicFrameMkLst>
            <pc:docMk/>
            <pc:sldMk cId="599695085" sldId="260"/>
            <ac:graphicFrameMk id="4" creationId="{8084E0AE-9FDF-427C-905F-54F4DF273632}"/>
          </ac:graphicFrameMkLst>
        </pc:graphicFrameChg>
        <pc:graphicFrameChg chg="add mod">
          <ac:chgData name="bakhrom mansurov" userId="50809ad8919981a3" providerId="LiveId" clId="{F79E841C-9548-403D-8FE1-1A97BCF2F9CF}" dt="2023-02-24T13:08:00.205" v="4929" actId="1076"/>
          <ac:graphicFrameMkLst>
            <pc:docMk/>
            <pc:sldMk cId="599695085" sldId="260"/>
            <ac:graphicFrameMk id="5" creationId="{DF4B8C01-475C-41B2-9D72-15FDEEE2BD96}"/>
          </ac:graphicFrameMkLst>
        </pc:graphicFrameChg>
        <pc:graphicFrameChg chg="add del mod">
          <ac:chgData name="bakhrom mansurov" userId="50809ad8919981a3" providerId="LiveId" clId="{F79E841C-9548-403D-8FE1-1A97BCF2F9CF}" dt="2023-02-20T09:56:21.172" v="870" actId="478"/>
          <ac:graphicFrameMkLst>
            <pc:docMk/>
            <pc:sldMk cId="599695085" sldId="260"/>
            <ac:graphicFrameMk id="6" creationId="{6DCF57A5-DF29-4025-A65F-1EC8921E4C22}"/>
          </ac:graphicFrameMkLst>
        </pc:graphicFrameChg>
        <pc:graphicFrameChg chg="add del mod">
          <ac:chgData name="bakhrom mansurov" userId="50809ad8919981a3" providerId="LiveId" clId="{F79E841C-9548-403D-8FE1-1A97BCF2F9CF}" dt="2023-02-20T09:57:16.574" v="878" actId="478"/>
          <ac:graphicFrameMkLst>
            <pc:docMk/>
            <pc:sldMk cId="599695085" sldId="260"/>
            <ac:graphicFrameMk id="7" creationId="{00DE8E94-CFDE-40E9-90DC-515D3308F7D6}"/>
          </ac:graphicFrameMkLst>
        </pc:graphicFrameChg>
        <pc:graphicFrameChg chg="add del mod">
          <ac:chgData name="bakhrom mansurov" userId="50809ad8919981a3" providerId="LiveId" clId="{F79E841C-9548-403D-8FE1-1A97BCF2F9CF}" dt="2023-02-20T09:56:27.976" v="874" actId="478"/>
          <ac:graphicFrameMkLst>
            <pc:docMk/>
            <pc:sldMk cId="599695085" sldId="260"/>
            <ac:graphicFrameMk id="8" creationId="{6DCF57A5-DF29-4025-A65F-1EC8921E4C22}"/>
          </ac:graphicFrameMkLst>
        </pc:graphicFrameChg>
        <pc:graphicFrameChg chg="add del mod">
          <ac:chgData name="bakhrom mansurov" userId="50809ad8919981a3" providerId="LiveId" clId="{F79E841C-9548-403D-8FE1-1A97BCF2F9CF}" dt="2023-02-24T13:07:03.142" v="4920" actId="478"/>
          <ac:graphicFrameMkLst>
            <pc:docMk/>
            <pc:sldMk cId="599695085" sldId="260"/>
            <ac:graphicFrameMk id="9" creationId="{6DCF57A5-DF29-4025-A65F-1EC8921E4C22}"/>
          </ac:graphicFrameMkLst>
        </pc:graphicFrameChg>
        <pc:graphicFrameChg chg="add del mod">
          <ac:chgData name="bakhrom mansurov" userId="50809ad8919981a3" providerId="LiveId" clId="{F79E841C-9548-403D-8FE1-1A97BCF2F9CF}" dt="2023-02-24T13:07:29.837" v="4923" actId="478"/>
          <ac:graphicFrameMkLst>
            <pc:docMk/>
            <pc:sldMk cId="599695085" sldId="260"/>
            <ac:graphicFrameMk id="10" creationId="{00DE8E94-CFDE-40E9-90DC-515D3308F7D6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4T13:10:12.375" v="4943" actId="255"/>
        <pc:sldMkLst>
          <pc:docMk/>
          <pc:sldMk cId="2223781531" sldId="261"/>
        </pc:sldMkLst>
        <pc:spChg chg="mod">
          <ac:chgData name="bakhrom mansurov" userId="50809ad8919981a3" providerId="LiveId" clId="{F79E841C-9548-403D-8FE1-1A97BCF2F9CF}" dt="2023-02-22T09:10:32.460" v="3359" actId="1076"/>
          <ac:spMkLst>
            <pc:docMk/>
            <pc:sldMk cId="2223781531" sldId="261"/>
            <ac:spMk id="2" creationId="{71371B7B-6674-534E-F3E4-E662C2ECDEBB}"/>
          </ac:spMkLst>
        </pc:spChg>
        <pc:spChg chg="mod">
          <ac:chgData name="bakhrom mansurov" userId="50809ad8919981a3" providerId="LiveId" clId="{F79E841C-9548-403D-8FE1-1A97BCF2F9CF}" dt="2023-02-22T09:10:50.710" v="3365" actId="1076"/>
          <ac:spMkLst>
            <pc:docMk/>
            <pc:sldMk cId="2223781531" sldId="261"/>
            <ac:spMk id="3" creationId="{74CE1FEE-BF2E-9278-E8F2-118AA8FC4FA7}"/>
          </ac:spMkLst>
        </pc:spChg>
        <pc:graphicFrameChg chg="add del mod">
          <ac:chgData name="bakhrom mansurov" userId="50809ad8919981a3" providerId="LiveId" clId="{F79E841C-9548-403D-8FE1-1A97BCF2F9CF}" dt="2023-02-20T12:17:01.739" v="1300" actId="478"/>
          <ac:graphicFrameMkLst>
            <pc:docMk/>
            <pc:sldMk cId="2223781531" sldId="261"/>
            <ac:graphicFrameMk id="4" creationId="{20C0E1F3-82AD-4E71-91EF-79F3E73628CE}"/>
          </ac:graphicFrameMkLst>
        </pc:graphicFrameChg>
        <pc:graphicFrameChg chg="add mod">
          <ac:chgData name="bakhrom mansurov" userId="50809ad8919981a3" providerId="LiveId" clId="{F79E841C-9548-403D-8FE1-1A97BCF2F9CF}" dt="2023-02-24T13:08:40.996" v="4935" actId="14100"/>
          <ac:graphicFrameMkLst>
            <pc:docMk/>
            <pc:sldMk cId="2223781531" sldId="261"/>
            <ac:graphicFrameMk id="4" creationId="{4DF09F5A-651C-4534-869E-2F2022361965}"/>
          </ac:graphicFrameMkLst>
        </pc:graphicFrameChg>
        <pc:graphicFrameChg chg="add del mod">
          <ac:chgData name="bakhrom mansurov" userId="50809ad8919981a3" providerId="LiveId" clId="{F79E841C-9548-403D-8FE1-1A97BCF2F9CF}" dt="2023-02-20T12:17:08.691" v="1303" actId="478"/>
          <ac:graphicFrameMkLst>
            <pc:docMk/>
            <pc:sldMk cId="2223781531" sldId="261"/>
            <ac:graphicFrameMk id="5" creationId="{20C0E1F3-82AD-4E71-91EF-79F3E73628CE}"/>
          </ac:graphicFrameMkLst>
        </pc:graphicFrameChg>
        <pc:graphicFrameChg chg="add mod">
          <ac:chgData name="bakhrom mansurov" userId="50809ad8919981a3" providerId="LiveId" clId="{F79E841C-9548-403D-8FE1-1A97BCF2F9CF}" dt="2023-02-24T13:10:12.375" v="4943" actId="255"/>
          <ac:graphicFrameMkLst>
            <pc:docMk/>
            <pc:sldMk cId="2223781531" sldId="261"/>
            <ac:graphicFrameMk id="5" creationId="{B7A63272-BAA0-4C83-AE7A-1BCA2ABDB917}"/>
          </ac:graphicFrameMkLst>
        </pc:graphicFrameChg>
        <pc:graphicFrameChg chg="add del mod">
          <ac:chgData name="bakhrom mansurov" userId="50809ad8919981a3" providerId="LiveId" clId="{F79E841C-9548-403D-8FE1-1A97BCF2F9CF}" dt="2023-02-24T13:09:27.957" v="4936" actId="478"/>
          <ac:graphicFrameMkLst>
            <pc:docMk/>
            <pc:sldMk cId="2223781531" sldId="261"/>
            <ac:graphicFrameMk id="6" creationId="{7FD35F84-A17D-44EE-9C79-AAD848FBB264}"/>
          </ac:graphicFrameMkLst>
        </pc:graphicFrameChg>
        <pc:graphicFrameChg chg="add del mod">
          <ac:chgData name="bakhrom mansurov" userId="50809ad8919981a3" providerId="LiveId" clId="{F79E841C-9548-403D-8FE1-1A97BCF2F9CF}" dt="2023-02-24T13:08:27.977" v="4930" actId="478"/>
          <ac:graphicFrameMkLst>
            <pc:docMk/>
            <pc:sldMk cId="2223781531" sldId="261"/>
            <ac:graphicFrameMk id="7" creationId="{E0DD3809-20B0-8981-8F4A-D97896DF8A58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4T13:13:31.530" v="4967" actId="1076"/>
        <pc:sldMkLst>
          <pc:docMk/>
          <pc:sldMk cId="2379807958" sldId="262"/>
        </pc:sldMkLst>
        <pc:spChg chg="mod">
          <ac:chgData name="bakhrom mansurov" userId="50809ad8919981a3" providerId="LiveId" clId="{F79E841C-9548-403D-8FE1-1A97BCF2F9CF}" dt="2023-02-20T12:40:33.450" v="1637" actId="27636"/>
          <ac:spMkLst>
            <pc:docMk/>
            <pc:sldMk cId="2379807958" sldId="262"/>
            <ac:spMk id="2" creationId="{53F936A0-6EB3-02EC-EDA6-195778AAD373}"/>
          </ac:spMkLst>
        </pc:spChg>
        <pc:spChg chg="mod">
          <ac:chgData name="bakhrom mansurov" userId="50809ad8919981a3" providerId="LiveId" clId="{F79E841C-9548-403D-8FE1-1A97BCF2F9CF}" dt="2023-02-20T12:51:51.419" v="1962" actId="1076"/>
          <ac:spMkLst>
            <pc:docMk/>
            <pc:sldMk cId="2379807958" sldId="262"/>
            <ac:spMk id="3" creationId="{F113EFE2-7AFD-6995-D49B-DC551F27CBAC}"/>
          </ac:spMkLst>
        </pc:spChg>
        <pc:graphicFrameChg chg="add del mod">
          <ac:chgData name="bakhrom mansurov" userId="50809ad8919981a3" providerId="LiveId" clId="{F79E841C-9548-403D-8FE1-1A97BCF2F9CF}" dt="2023-02-24T13:10:53.473" v="4944" actId="478"/>
          <ac:graphicFrameMkLst>
            <pc:docMk/>
            <pc:sldMk cId="2379807958" sldId="262"/>
            <ac:graphicFrameMk id="4" creationId="{BDC74512-72C2-40C8-B86B-1E2DFC8F389D}"/>
          </ac:graphicFrameMkLst>
        </pc:graphicFrameChg>
        <pc:graphicFrameChg chg="add del mod">
          <ac:chgData name="bakhrom mansurov" userId="50809ad8919981a3" providerId="LiveId" clId="{F79E841C-9548-403D-8FE1-1A97BCF2F9CF}" dt="2023-02-24T13:12:00.032" v="4958" actId="478"/>
          <ac:graphicFrameMkLst>
            <pc:docMk/>
            <pc:sldMk cId="2379807958" sldId="262"/>
            <ac:graphicFrameMk id="5" creationId="{DC09F823-917D-483C-8016-3F5EFB8FF1A8}"/>
          </ac:graphicFrameMkLst>
        </pc:graphicFrameChg>
        <pc:graphicFrameChg chg="add mod">
          <ac:chgData name="bakhrom mansurov" userId="50809ad8919981a3" providerId="LiveId" clId="{F79E841C-9548-403D-8FE1-1A97BCF2F9CF}" dt="2023-02-24T13:13:31.530" v="4967" actId="1076"/>
          <ac:graphicFrameMkLst>
            <pc:docMk/>
            <pc:sldMk cId="2379807958" sldId="262"/>
            <ac:graphicFrameMk id="6" creationId="{5E12A243-73F4-4E35-83C1-48A1130619C7}"/>
          </ac:graphicFrameMkLst>
        </pc:graphicFrameChg>
        <pc:graphicFrameChg chg="add mod">
          <ac:chgData name="bakhrom mansurov" userId="50809ad8919981a3" providerId="LiveId" clId="{F79E841C-9548-403D-8FE1-1A97BCF2F9CF}" dt="2023-02-24T13:12:43.816" v="4965" actId="1076"/>
          <ac:graphicFrameMkLst>
            <pc:docMk/>
            <pc:sldMk cId="2379807958" sldId="262"/>
            <ac:graphicFrameMk id="7" creationId="{6F0CABC4-5E15-4A5F-8D28-DA536C9695FA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4T13:15:14.342" v="4983" actId="14100"/>
        <pc:sldMkLst>
          <pc:docMk/>
          <pc:sldMk cId="2589209518" sldId="263"/>
        </pc:sldMkLst>
        <pc:spChg chg="mod">
          <ac:chgData name="bakhrom mansurov" userId="50809ad8919981a3" providerId="LiveId" clId="{F79E841C-9548-403D-8FE1-1A97BCF2F9CF}" dt="2023-02-20T13:10:31.264" v="2290" actId="27636"/>
          <ac:spMkLst>
            <pc:docMk/>
            <pc:sldMk cId="2589209518" sldId="263"/>
            <ac:spMk id="2" creationId="{A4129607-7A1A-8490-BB53-EAA58643F3EB}"/>
          </ac:spMkLst>
        </pc:spChg>
        <pc:spChg chg="mod">
          <ac:chgData name="bakhrom mansurov" userId="50809ad8919981a3" providerId="LiveId" clId="{F79E841C-9548-403D-8FE1-1A97BCF2F9CF}" dt="2023-02-20T13:15:25.135" v="2339" actId="14100"/>
          <ac:spMkLst>
            <pc:docMk/>
            <pc:sldMk cId="2589209518" sldId="263"/>
            <ac:spMk id="3" creationId="{C85BCED9-596A-9701-FBC6-D08ABA15CB0B}"/>
          </ac:spMkLst>
        </pc:spChg>
        <pc:graphicFrameChg chg="add del mod">
          <ac:chgData name="bakhrom mansurov" userId="50809ad8919981a3" providerId="LiveId" clId="{F79E841C-9548-403D-8FE1-1A97BCF2F9CF}" dt="2023-02-24T13:13:50.793" v="4968" actId="478"/>
          <ac:graphicFrameMkLst>
            <pc:docMk/>
            <pc:sldMk cId="2589209518" sldId="263"/>
            <ac:graphicFrameMk id="4" creationId="{9FAD8AD7-4711-41E8-AC8A-2B524EA214FD}"/>
          </ac:graphicFrameMkLst>
        </pc:graphicFrameChg>
        <pc:graphicFrameChg chg="add del mod">
          <ac:chgData name="bakhrom mansurov" userId="50809ad8919981a3" providerId="LiveId" clId="{F79E841C-9548-403D-8FE1-1A97BCF2F9CF}" dt="2023-02-24T13:14:23.549" v="4976" actId="478"/>
          <ac:graphicFrameMkLst>
            <pc:docMk/>
            <pc:sldMk cId="2589209518" sldId="263"/>
            <ac:graphicFrameMk id="5" creationId="{09584823-DD0B-45C3-A1F7-7D7EF209C2CB}"/>
          </ac:graphicFrameMkLst>
        </pc:graphicFrameChg>
        <pc:graphicFrameChg chg="add mod">
          <ac:chgData name="bakhrom mansurov" userId="50809ad8919981a3" providerId="LiveId" clId="{F79E841C-9548-403D-8FE1-1A97BCF2F9CF}" dt="2023-02-24T13:15:14.342" v="4983" actId="14100"/>
          <ac:graphicFrameMkLst>
            <pc:docMk/>
            <pc:sldMk cId="2589209518" sldId="263"/>
            <ac:graphicFrameMk id="6" creationId="{26BA7295-5334-4031-A354-9E84A47B7428}"/>
          </ac:graphicFrameMkLst>
        </pc:graphicFrameChg>
        <pc:graphicFrameChg chg="add mod">
          <ac:chgData name="bakhrom mansurov" userId="50809ad8919981a3" providerId="LiveId" clId="{F79E841C-9548-403D-8FE1-1A97BCF2F9CF}" dt="2023-02-24T13:14:49.463" v="4981" actId="14100"/>
          <ac:graphicFrameMkLst>
            <pc:docMk/>
            <pc:sldMk cId="2589209518" sldId="263"/>
            <ac:graphicFrameMk id="7" creationId="{B6C1FF32-CCF8-462A-A001-1417E2751E40}"/>
          </ac:graphicFrameMkLst>
        </pc:graphicFrameChg>
      </pc:sldChg>
      <pc:sldChg chg="addSp modSp new mod setBg">
        <pc:chgData name="bakhrom mansurov" userId="50809ad8919981a3" providerId="LiveId" clId="{F79E841C-9548-403D-8FE1-1A97BCF2F9CF}" dt="2023-02-22T09:09:35.795" v="3346" actId="113"/>
        <pc:sldMkLst>
          <pc:docMk/>
          <pc:sldMk cId="3068003069" sldId="264"/>
        </pc:sldMkLst>
        <pc:spChg chg="mod">
          <ac:chgData name="bakhrom mansurov" userId="50809ad8919981a3" providerId="LiveId" clId="{F79E841C-9548-403D-8FE1-1A97BCF2F9CF}" dt="2023-02-20T13:26:01.548" v="2766" actId="26606"/>
          <ac:spMkLst>
            <pc:docMk/>
            <pc:sldMk cId="3068003069" sldId="264"/>
            <ac:spMk id="2" creationId="{0DAD022E-68EA-5198-40EC-4C74A619DF21}"/>
          </ac:spMkLst>
        </pc:spChg>
        <pc:spChg chg="mod">
          <ac:chgData name="bakhrom mansurov" userId="50809ad8919981a3" providerId="LiveId" clId="{F79E841C-9548-403D-8FE1-1A97BCF2F9CF}" dt="2023-02-20T13:26:48.308" v="2771" actId="12"/>
          <ac:spMkLst>
            <pc:docMk/>
            <pc:sldMk cId="3068003069" sldId="264"/>
            <ac:spMk id="3" creationId="{E2E12ED7-E20E-497D-0C0A-AEDC333F4CED}"/>
          </ac:spMkLst>
        </pc:spChg>
        <pc:graphicFrameChg chg="add mod">
          <ac:chgData name="bakhrom mansurov" userId="50809ad8919981a3" providerId="LiveId" clId="{F79E841C-9548-403D-8FE1-1A97BCF2F9CF}" dt="2023-02-22T09:09:35.795" v="3346" actId="113"/>
          <ac:graphicFrameMkLst>
            <pc:docMk/>
            <pc:sldMk cId="3068003069" sldId="264"/>
            <ac:graphicFrameMk id="4" creationId="{1867BBFB-E9D5-4CD6-923F-0F04B28FAB56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2T09:09:31.136" v="3345" actId="113"/>
        <pc:sldMkLst>
          <pc:docMk/>
          <pc:sldMk cId="1799684251" sldId="265"/>
        </pc:sldMkLst>
        <pc:spChg chg="mod">
          <ac:chgData name="bakhrom mansurov" userId="50809ad8919981a3" providerId="LiveId" clId="{F79E841C-9548-403D-8FE1-1A97BCF2F9CF}" dt="2023-02-21T10:23:20.413" v="3243" actId="1076"/>
          <ac:spMkLst>
            <pc:docMk/>
            <pc:sldMk cId="1799684251" sldId="265"/>
            <ac:spMk id="2" creationId="{CA71264B-684B-437D-9EF5-DC21A1DBB532}"/>
          </ac:spMkLst>
        </pc:spChg>
        <pc:spChg chg="mod">
          <ac:chgData name="bakhrom mansurov" userId="50809ad8919981a3" providerId="LiveId" clId="{F79E841C-9548-403D-8FE1-1A97BCF2F9CF}" dt="2023-02-21T10:23:04.072" v="3240" actId="14100"/>
          <ac:spMkLst>
            <pc:docMk/>
            <pc:sldMk cId="1799684251" sldId="265"/>
            <ac:spMk id="3" creationId="{10D49E7B-5BF3-BB32-3AAF-E99CFC1117C2}"/>
          </ac:spMkLst>
        </pc:spChg>
        <pc:graphicFrameChg chg="add mod">
          <ac:chgData name="bakhrom mansurov" userId="50809ad8919981a3" providerId="LiveId" clId="{F79E841C-9548-403D-8FE1-1A97BCF2F9CF}" dt="2023-02-22T09:09:31.136" v="3345" actId="113"/>
          <ac:graphicFrameMkLst>
            <pc:docMk/>
            <pc:sldMk cId="1799684251" sldId="265"/>
            <ac:graphicFrameMk id="5" creationId="{DB4137F8-FC47-4D63-A99E-9C63A9CC98AF}"/>
          </ac:graphicFrameMkLst>
        </pc:graphicFrameChg>
        <pc:picChg chg="add del mod">
          <ac:chgData name="bakhrom mansurov" userId="50809ad8919981a3" providerId="LiveId" clId="{F79E841C-9548-403D-8FE1-1A97BCF2F9CF}" dt="2023-02-21T10:20:12.255" v="3226" actId="478"/>
          <ac:picMkLst>
            <pc:docMk/>
            <pc:sldMk cId="1799684251" sldId="265"/>
            <ac:picMk id="4" creationId="{C8846719-469A-5637-9BB0-E7AE8F792EBE}"/>
          </ac:picMkLst>
        </pc:picChg>
      </pc:sldChg>
      <pc:sldChg chg="addSp modSp new mod">
        <pc:chgData name="bakhrom mansurov" userId="50809ad8919981a3" providerId="LiveId" clId="{F79E841C-9548-403D-8FE1-1A97BCF2F9CF}" dt="2023-03-01T13:24:16.154" v="5010" actId="20577"/>
        <pc:sldMkLst>
          <pc:docMk/>
          <pc:sldMk cId="2406059132" sldId="266"/>
        </pc:sldMkLst>
        <pc:spChg chg="mod">
          <ac:chgData name="bakhrom mansurov" userId="50809ad8919981a3" providerId="LiveId" clId="{F79E841C-9548-403D-8FE1-1A97BCF2F9CF}" dt="2023-02-21T10:28:02.428" v="3296" actId="20577"/>
          <ac:spMkLst>
            <pc:docMk/>
            <pc:sldMk cId="2406059132" sldId="266"/>
            <ac:spMk id="2" creationId="{111B8DCF-72DA-4E0B-A9E9-EC128FE0C57F}"/>
          </ac:spMkLst>
        </pc:spChg>
        <pc:spChg chg="mod">
          <ac:chgData name="bakhrom mansurov" userId="50809ad8919981a3" providerId="LiveId" clId="{F79E841C-9548-403D-8FE1-1A97BCF2F9CF}" dt="2023-03-01T13:24:16.154" v="5010" actId="20577"/>
          <ac:spMkLst>
            <pc:docMk/>
            <pc:sldMk cId="2406059132" sldId="266"/>
            <ac:spMk id="3" creationId="{63E541DF-ED09-5060-CB51-16DF26722B28}"/>
          </ac:spMkLst>
        </pc:spChg>
        <pc:graphicFrameChg chg="add mod">
          <ac:chgData name="bakhrom mansurov" userId="50809ad8919981a3" providerId="LiveId" clId="{F79E841C-9548-403D-8FE1-1A97BCF2F9CF}" dt="2023-02-22T09:17:23.865" v="3811" actId="255"/>
          <ac:graphicFrameMkLst>
            <pc:docMk/>
            <pc:sldMk cId="2406059132" sldId="266"/>
            <ac:graphicFrameMk id="4" creationId="{81F2FB8A-F8E0-46A0-8DE2-C02077AE6CF2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4T20:06:36.841" v="5005" actId="14100"/>
        <pc:sldMkLst>
          <pc:docMk/>
          <pc:sldMk cId="2334502356" sldId="267"/>
        </pc:sldMkLst>
        <pc:spChg chg="mod">
          <ac:chgData name="bakhrom mansurov" userId="50809ad8919981a3" providerId="LiveId" clId="{F79E841C-9548-403D-8FE1-1A97BCF2F9CF}" dt="2023-02-22T09:36:58.500" v="4227" actId="14100"/>
          <ac:spMkLst>
            <pc:docMk/>
            <pc:sldMk cId="2334502356" sldId="267"/>
            <ac:spMk id="2" creationId="{8217095D-41D0-0D2E-D5E8-01B8F21CAA9B}"/>
          </ac:spMkLst>
        </pc:spChg>
        <pc:spChg chg="mod">
          <ac:chgData name="bakhrom mansurov" userId="50809ad8919981a3" providerId="LiveId" clId="{F79E841C-9548-403D-8FE1-1A97BCF2F9CF}" dt="2023-02-22T09:23:43.210" v="4214" actId="12"/>
          <ac:spMkLst>
            <pc:docMk/>
            <pc:sldMk cId="2334502356" sldId="267"/>
            <ac:spMk id="3" creationId="{59D15C6F-D67B-E7B4-E268-00CDFCBFE896}"/>
          </ac:spMkLst>
        </pc:spChg>
        <pc:graphicFrameChg chg="add del mod">
          <ac:chgData name="bakhrom mansurov" userId="50809ad8919981a3" providerId="LiveId" clId="{F79E841C-9548-403D-8FE1-1A97BCF2F9CF}" dt="2023-02-24T20:06:23.156" v="4999" actId="478"/>
          <ac:graphicFrameMkLst>
            <pc:docMk/>
            <pc:sldMk cId="2334502356" sldId="267"/>
            <ac:graphicFrameMk id="4" creationId="{E3E68548-5BDC-4D3F-A662-480544D2F6AD}"/>
          </ac:graphicFrameMkLst>
        </pc:graphicFrameChg>
        <pc:graphicFrameChg chg="add mod">
          <ac:chgData name="bakhrom mansurov" userId="50809ad8919981a3" providerId="LiveId" clId="{F79E841C-9548-403D-8FE1-1A97BCF2F9CF}" dt="2023-02-24T20:06:36.841" v="5005" actId="14100"/>
          <ac:graphicFrameMkLst>
            <pc:docMk/>
            <pc:sldMk cId="2334502356" sldId="267"/>
            <ac:graphicFrameMk id="5" creationId="{9E4AE147-2909-9DE3-BBF3-615B2CC7996E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2T09:42:52.142" v="4659"/>
        <pc:sldMkLst>
          <pc:docMk/>
          <pc:sldMk cId="568921245" sldId="268"/>
        </pc:sldMkLst>
        <pc:spChg chg="mod">
          <ac:chgData name="bakhrom mansurov" userId="50809ad8919981a3" providerId="LiveId" clId="{F79E841C-9548-403D-8FE1-1A97BCF2F9CF}" dt="2023-02-22T09:37:05.329" v="4228" actId="14100"/>
          <ac:spMkLst>
            <pc:docMk/>
            <pc:sldMk cId="568921245" sldId="268"/>
            <ac:spMk id="2" creationId="{4EF76925-970F-21E0-88B7-FB83312665E0}"/>
          </ac:spMkLst>
        </pc:spChg>
        <pc:spChg chg="add del mod">
          <ac:chgData name="bakhrom mansurov" userId="50809ad8919981a3" providerId="LiveId" clId="{F79E841C-9548-403D-8FE1-1A97BCF2F9CF}" dt="2023-02-22T09:41:52.273" v="4652" actId="1076"/>
          <ac:spMkLst>
            <pc:docMk/>
            <pc:sldMk cId="568921245" sldId="268"/>
            <ac:spMk id="3" creationId="{1BABD943-E74B-6068-2062-3915FABBB44D}"/>
          </ac:spMkLst>
        </pc:spChg>
        <pc:graphicFrameChg chg="add mod">
          <ac:chgData name="bakhrom mansurov" userId="50809ad8919981a3" providerId="LiveId" clId="{F79E841C-9548-403D-8FE1-1A97BCF2F9CF}" dt="2023-02-22T09:35:57.643" v="4219"/>
          <ac:graphicFrameMkLst>
            <pc:docMk/>
            <pc:sldMk cId="568921245" sldId="268"/>
            <ac:graphicFrameMk id="4" creationId="{4B1D62D1-EE3C-486C-A610-EAA904D35555}"/>
          </ac:graphicFrameMkLst>
        </pc:graphicFrameChg>
        <pc:graphicFrameChg chg="add mod">
          <ac:chgData name="bakhrom mansurov" userId="50809ad8919981a3" providerId="LiveId" clId="{F79E841C-9548-403D-8FE1-1A97BCF2F9CF}" dt="2023-02-22T09:42:52.142" v="4659"/>
          <ac:graphicFrameMkLst>
            <pc:docMk/>
            <pc:sldMk cId="568921245" sldId="268"/>
            <ac:graphicFrameMk id="5" creationId="{4B1D62D1-EE3C-486C-A610-EAA904D35555}"/>
          </ac:graphicFrameMkLst>
        </pc:graphicFrameChg>
      </pc:sldChg>
      <pc:sldChg chg="addSp delSp modSp new mod setBg">
        <pc:chgData name="bakhrom mansurov" userId="50809ad8919981a3" providerId="LiveId" clId="{F79E841C-9548-403D-8FE1-1A97BCF2F9CF}" dt="2023-02-24T17:16:11.681" v="4988" actId="20577"/>
        <pc:sldMkLst>
          <pc:docMk/>
          <pc:sldMk cId="3299076364" sldId="269"/>
        </pc:sldMkLst>
        <pc:spChg chg="mod">
          <ac:chgData name="bakhrom mansurov" userId="50809ad8919981a3" providerId="LiveId" clId="{F79E841C-9548-403D-8FE1-1A97BCF2F9CF}" dt="2023-02-22T09:56:34.867" v="4882" actId="14100"/>
          <ac:spMkLst>
            <pc:docMk/>
            <pc:sldMk cId="3299076364" sldId="269"/>
            <ac:spMk id="2" creationId="{26E35366-8BB6-C510-48B5-2CAA0CBFC5BA}"/>
          </ac:spMkLst>
        </pc:spChg>
        <pc:spChg chg="del mod">
          <ac:chgData name="bakhrom mansurov" userId="50809ad8919981a3" providerId="LiveId" clId="{F79E841C-9548-403D-8FE1-1A97BCF2F9CF}" dt="2023-02-22T09:49:54.507" v="4770"/>
          <ac:spMkLst>
            <pc:docMk/>
            <pc:sldMk cId="3299076364" sldId="269"/>
            <ac:spMk id="3" creationId="{0A251D6F-D970-BB91-D54E-6149E1DFCA1F}"/>
          </ac:spMkLst>
        </pc:spChg>
        <pc:graphicFrameChg chg="add mod modGraphic">
          <ac:chgData name="bakhrom mansurov" userId="50809ad8919981a3" providerId="LiveId" clId="{F79E841C-9548-403D-8FE1-1A97BCF2F9CF}" dt="2023-02-24T17:16:11.681" v="4988" actId="20577"/>
          <ac:graphicFrameMkLst>
            <pc:docMk/>
            <pc:sldMk cId="3299076364" sldId="269"/>
            <ac:graphicFrameMk id="4" creationId="{9B7C71DC-1ECE-E8D8-5902-33112408B2E1}"/>
          </ac:graphicFrameMkLst>
        </pc:graphicFrameChg>
      </pc:sldChg>
      <pc:sldChg chg="addSp delSp modSp new mod">
        <pc:chgData name="bakhrom mansurov" userId="50809ad8919981a3" providerId="LiveId" clId="{F79E841C-9548-403D-8FE1-1A97BCF2F9CF}" dt="2023-02-24T17:17:38.534" v="4998" actId="1076"/>
        <pc:sldMkLst>
          <pc:docMk/>
          <pc:sldMk cId="160460720" sldId="270"/>
        </pc:sldMkLst>
        <pc:spChg chg="mod">
          <ac:chgData name="bakhrom mansurov" userId="50809ad8919981a3" providerId="LiveId" clId="{F79E841C-9548-403D-8FE1-1A97BCF2F9CF}" dt="2023-02-22T09:56:42.764" v="4883" actId="14100"/>
          <ac:spMkLst>
            <pc:docMk/>
            <pc:sldMk cId="160460720" sldId="270"/>
            <ac:spMk id="2" creationId="{B9711E4F-BC20-5D74-1998-0A1A098A7059}"/>
          </ac:spMkLst>
        </pc:spChg>
        <pc:spChg chg="del mod">
          <ac:chgData name="bakhrom mansurov" userId="50809ad8919981a3" providerId="LiveId" clId="{F79E841C-9548-403D-8FE1-1A97BCF2F9CF}" dt="2023-02-22T10:27:42.292" v="4890"/>
          <ac:spMkLst>
            <pc:docMk/>
            <pc:sldMk cId="160460720" sldId="270"/>
            <ac:spMk id="3" creationId="{7B586D23-B3D5-5DE1-3C6B-3414DAB4106F}"/>
          </ac:spMkLst>
        </pc:spChg>
        <pc:spChg chg="add del mod">
          <ac:chgData name="bakhrom mansurov" userId="50809ad8919981a3" providerId="LiveId" clId="{F79E841C-9548-403D-8FE1-1A97BCF2F9CF}" dt="2023-02-24T17:17:31.307" v="4996"/>
          <ac:spMkLst>
            <pc:docMk/>
            <pc:sldMk cId="160460720" sldId="270"/>
            <ac:spMk id="7" creationId="{9996BA9E-8C41-FEBD-3307-7967F5C787DD}"/>
          </ac:spMkLst>
        </pc:spChg>
        <pc:graphicFrameChg chg="add mod">
          <ac:chgData name="bakhrom mansurov" userId="50809ad8919981a3" providerId="LiveId" clId="{F79E841C-9548-403D-8FE1-1A97BCF2F9CF}" dt="2023-02-24T17:17:20.689" v="4994" actId="14100"/>
          <ac:graphicFrameMkLst>
            <pc:docMk/>
            <pc:sldMk cId="160460720" sldId="270"/>
            <ac:graphicFrameMk id="3" creationId="{2B796BED-CF62-4C4A-ACDD-4E49ED9E7798}"/>
          </ac:graphicFrameMkLst>
        </pc:graphicFrameChg>
        <pc:graphicFrameChg chg="add del mod">
          <ac:chgData name="bakhrom mansurov" userId="50809ad8919981a3" providerId="LiveId" clId="{F79E841C-9548-403D-8FE1-1A97BCF2F9CF}" dt="2023-02-24T17:17:09.609" v="4989" actId="478"/>
          <ac:graphicFrameMkLst>
            <pc:docMk/>
            <pc:sldMk cId="160460720" sldId="270"/>
            <ac:graphicFrameMk id="4" creationId="{BCEE0D92-298E-44DE-AD33-3873C44D5B4A}"/>
          </ac:graphicFrameMkLst>
        </pc:graphicFrameChg>
        <pc:graphicFrameChg chg="add del mod">
          <ac:chgData name="bakhrom mansurov" userId="50809ad8919981a3" providerId="LiveId" clId="{F79E841C-9548-403D-8FE1-1A97BCF2F9CF}" dt="2023-02-24T17:17:24.881" v="4995" actId="478"/>
          <ac:graphicFrameMkLst>
            <pc:docMk/>
            <pc:sldMk cId="160460720" sldId="270"/>
            <ac:graphicFrameMk id="5" creationId="{CAF81EA8-E992-4DA4-BD83-CC1BBD5A3E7C}"/>
          </ac:graphicFrameMkLst>
        </pc:graphicFrameChg>
        <pc:graphicFrameChg chg="add mod">
          <ac:chgData name="bakhrom mansurov" userId="50809ad8919981a3" providerId="LiveId" clId="{F79E841C-9548-403D-8FE1-1A97BCF2F9CF}" dt="2023-02-24T17:17:38.534" v="4998" actId="1076"/>
          <ac:graphicFrameMkLst>
            <pc:docMk/>
            <pc:sldMk cId="160460720" sldId="270"/>
            <ac:graphicFrameMk id="8" creationId="{ABB09905-2969-4E51-9968-55205EF428D3}"/>
          </ac:graphicFrameMkLst>
        </pc:graphicFrameChg>
      </pc:sldChg>
      <pc:sldChg chg="new del">
        <pc:chgData name="bakhrom mansurov" userId="50809ad8919981a3" providerId="LiveId" clId="{F79E841C-9548-403D-8FE1-1A97BCF2F9CF}" dt="2023-02-24T20:18:53.384" v="5006" actId="2696"/>
        <pc:sldMkLst>
          <pc:docMk/>
          <pc:sldMk cId="2401874859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_VI_New_raw_data_update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809ad8919981a3/&#1056;&#1072;&#1073;&#1086;&#1095;&#1080;&#1081;%20&#1089;&#1090;&#1086;&#1083;/Dataset/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[KPMG.xlsx]Sheet6!PivotTable5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Distributions</a:t>
            </a:r>
          </a:p>
        </c:rich>
      </c:tx>
      <c:layout>
        <c:manualLayout>
          <c:xMode val="edge"/>
          <c:yMode val="edge"/>
          <c:x val="0.21179155730533683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8-4E31-83E3-846CDD603DA9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8-4E31-83E3-846CDD603DA9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8-4E31-83E3-846CDD603DA9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48-4E31-83E3-846CDD603DA9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8-4E31-83E3-846CDD603DA9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48-4E31-83E3-846CDD603DA9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48-4E31-83E3-846CDD603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460671"/>
        <c:axId val="589459007"/>
      </c:barChart>
      <c:catAx>
        <c:axId val="58946067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(30= under 30,40=30-39)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89459007"/>
        <c:crosses val="autoZero"/>
        <c:auto val="1"/>
        <c:lblAlgn val="ctr"/>
        <c:lblOffset val="100"/>
        <c:noMultiLvlLbl val="0"/>
      </c:catAx>
      <c:valAx>
        <c:axId val="58945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46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[KPMG_VI_New_raw_data_update_final.xlsx]Sheet15!PivotTable2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Customer</a:t>
            </a:r>
            <a:r>
              <a:rPr lang="en-US" sz="1600" b="1" baseline="0" dirty="0"/>
              <a:t> Title and Scores 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Sheet15!$A$4:$A$15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Sheet15!$B$4:$B$15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F-46E9-BB43-05D2FEC0BE24}"/>
            </c:ext>
          </c:extLst>
        </c:ser>
        <c:ser>
          <c:idx val="1"/>
          <c:order val="1"/>
          <c:tx>
            <c:strRef>
              <c:f>Sheet15!$C$3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Sheet15!$A$4:$A$15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Sheet15!$C$4:$C$15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BF-46E9-BB43-05D2FEC0BE24}"/>
            </c:ext>
          </c:extLst>
        </c:ser>
        <c:ser>
          <c:idx val="2"/>
          <c:order val="2"/>
          <c:tx>
            <c:strRef>
              <c:f>Sheet15!$D$3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Sheet15!$A$4:$A$15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Sheet15!$D$4:$D$15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BF-46E9-BB43-05D2FEC0B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9707487"/>
        <c:axId val="1669708319"/>
      </c:barChart>
      <c:catAx>
        <c:axId val="166970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708319"/>
        <c:crosses val="autoZero"/>
        <c:auto val="1"/>
        <c:lblAlgn val="ctr"/>
        <c:lblOffset val="100"/>
        <c:noMultiLvlLbl val="0"/>
      </c:catAx>
      <c:valAx>
        <c:axId val="1669708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RFM Value assigned</a:t>
                </a:r>
                <a:r>
                  <a:rPr lang="en-US" sz="1100" baseline="0"/>
                  <a:t> (1-4)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70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Recency Against Monitary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[KPMG_VI_New_raw_data_update_final.xlsx]RecencyMonetary!$B$3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[KPMG_VI_New_raw_data_update_final.xlsx]RecencyMonetary!$A$4:$A$2873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[KPMG_VI_New_raw_data_update_final.xlsx]RecencyMonetary!$B$4:$B$2873</c:f>
              <c:numCache>
                <c:formatCode>General</c:formatCode>
                <c:ptCount val="2870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E2-4016-9DAA-89FDAF6E99CA}"/>
            </c:ext>
          </c:extLst>
        </c:ser>
        <c:ser>
          <c:idx val="1"/>
          <c:order val="1"/>
          <c:tx>
            <c:strRef>
              <c:f>[KPMG_VI_New_raw_data_update_final.xlsx]RecencyMonetary!$C$3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[KPMG_VI_New_raw_data_update_final.xlsx]RecencyMonetary!$A$4:$A$2873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[KPMG_VI_New_raw_data_update_final.xlsx]RecencyMonetary!$C$4:$C$2873</c:f>
              <c:numCache>
                <c:formatCode>General</c:formatCode>
                <c:ptCount val="2870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E2-4016-9DAA-89FDAF6E9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217504"/>
        <c:axId val="151223328"/>
      </c:scatterChart>
      <c:valAx>
        <c:axId val="15121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3328"/>
        <c:crosses val="autoZero"/>
        <c:crossBetween val="midCat"/>
      </c:valAx>
      <c:valAx>
        <c:axId val="15122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17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against Monetory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[KPMG.xlsx]Sheet35!$G$1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[KPMG.xlsx]Sheet35!$F$2:$F$3496</c:f>
              <c:numCache>
                <c:formatCode>General</c:formatCode>
                <c:ptCount val="3495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[KPMG.xlsx]Sheet35!$G$2:$G$3496</c:f>
              <c:numCache>
                <c:formatCode>General</c:formatCode>
                <c:ptCount val="3495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2752.29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1991.8399999999997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1850.9900000000002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1130.3899999999999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6308.1599999999989</c:v>
                </c:pt>
                <c:pt idx="2980">
                  <c:v>4271.8</c:v>
                </c:pt>
                <c:pt idx="2981">
                  <c:v>2029.3099999999995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1784.32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6616.3599999999988</c:v>
                </c:pt>
                <c:pt idx="3010">
                  <c:v>4253.5</c:v>
                </c:pt>
                <c:pt idx="3011">
                  <c:v>3281.6699999999996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1434.9499999999998</c:v>
                </c:pt>
                <c:pt idx="3021">
                  <c:v>1393.6599999999999</c:v>
                </c:pt>
                <c:pt idx="3022">
                  <c:v>2978.23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1702.5499999999997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4393.8600000000006</c:v>
                </c:pt>
                <c:pt idx="3040">
                  <c:v>3172.1299999999997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263.27999999999997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1493.4099999999999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470.79999999999978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1942.45</c:v>
                </c:pt>
                <c:pt idx="3109">
                  <c:v>4020.9100000000003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3903.0299999999997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2307.2099999999996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2090.9899999999998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4540.47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3695.1500000000005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6210.72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1592.0499999999997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1783.1399999999999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4368.41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1428.22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3615.5800000000004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1141.4099999999999</c:v>
                </c:pt>
                <c:pt idx="3331">
                  <c:v>1119.95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1294.6600000000001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3318.4900000000002</c:v>
                </c:pt>
                <c:pt idx="3381">
                  <c:v>4462.32</c:v>
                </c:pt>
                <c:pt idx="3382">
                  <c:v>2408.2799999999997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1834.47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4593.8200000000006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3893.0599999999995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1705.4299999999998</c:v>
                </c:pt>
                <c:pt idx="3461">
                  <c:v>320.18999999999988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3106.49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5112.1099999999988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40-458A-B205-BCE378B42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016687"/>
        <c:axId val="1107020847"/>
      </c:scatterChart>
      <c:valAx>
        <c:axId val="1107016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020847"/>
        <c:crosses val="autoZero"/>
        <c:crossBetween val="midCat"/>
      </c:valAx>
      <c:valAx>
        <c:axId val="110702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016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Recency</a:t>
            </a:r>
            <a:r>
              <a:rPr lang="en-US" sz="1600" b="1" baseline="0"/>
              <a:t> against Frequency</a:t>
            </a:r>
            <a:endParaRPr lang="en-US" sz="1600" b="1"/>
          </a:p>
        </c:rich>
      </c:tx>
      <c:layout>
        <c:manualLayout>
          <c:xMode val="edge"/>
          <c:yMode val="edge"/>
          <c:x val="0.25659579383363612"/>
          <c:y val="9.776084022249107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[KPMG_VI_New_raw_data_update_final.xlsx]RecencyMonetary!$F$3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[KPMG_VI_New_raw_data_update_final.xlsx]RecencyMonetary!$E$4:$E$2873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[KPMG_VI_New_raw_data_update_final.xlsx]RecencyMonetary!$F$4:$F$2873</c:f>
              <c:numCache>
                <c:formatCode>General</c:formatCode>
                <c:ptCount val="2870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DC-46C4-89BD-B02BE71A5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7298368"/>
        <c:axId val="1877297120"/>
      </c:scatterChart>
      <c:valAx>
        <c:axId val="187729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97120"/>
        <c:crosses val="autoZero"/>
        <c:crossBetween val="midCat"/>
      </c:valAx>
      <c:valAx>
        <c:axId val="187729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9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[KPMG.xlsx]Sheet24!PivotTable9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5F-4508-A561-EDDDE723BA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5F-4508-A561-EDDDE723BA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5F-4508-A561-EDDDE723BA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5F-4508-A561-EDDDE723BA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5F-4508-A561-EDDDE723BAF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25F-4508-A561-EDDDE723BAF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25F-4508-A561-EDDDE723BAF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25F-4508-A561-EDDDE723BAF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25F-4508-A561-EDDDE723BAF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25F-4508-A561-EDDDE723BAF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25F-4508-A561-EDDDE723BA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Sheet24!$A$4:$A$15</c:f>
              <c:strCache>
                <c:ptCount val="11"/>
                <c:pt idx="0">
                  <c:v>Almost Losing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Sheet24!$B$4:$B$15</c:f>
              <c:numCache>
                <c:formatCode>General</c:formatCode>
                <c:ptCount val="11"/>
                <c:pt idx="0">
                  <c:v>324</c:v>
                </c:pt>
                <c:pt idx="1">
                  <c:v>348</c:v>
                </c:pt>
                <c:pt idx="2">
                  <c:v>231</c:v>
                </c:pt>
                <c:pt idx="3">
                  <c:v>361</c:v>
                </c:pt>
                <c:pt idx="4">
                  <c:v>325</c:v>
                </c:pt>
                <c:pt idx="5">
                  <c:v>458</c:v>
                </c:pt>
                <c:pt idx="6">
                  <c:v>456</c:v>
                </c:pt>
                <c:pt idx="7">
                  <c:v>177</c:v>
                </c:pt>
                <c:pt idx="8">
                  <c:v>430</c:v>
                </c:pt>
                <c:pt idx="9">
                  <c:v>247</c:v>
                </c:pt>
                <c:pt idx="1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25F-4508-A561-EDDDE723BA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[KPMG.xlsx]Sheet23!PivotTable8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layout>
        <c:manualLayout>
          <c:xMode val="edge"/>
          <c:yMode val="edge"/>
          <c:x val="0.29932339638357014"/>
          <c:y val="8.2312627588218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Sheet23!$B$3:$B$4</c:f>
              <c:strCache>
                <c:ptCount val="1"/>
                <c:pt idx="0">
                  <c:v>Almost Losing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Sheet23!$B$5</c:f>
              <c:numCache>
                <c:formatCode>General</c:formatCode>
                <c:ptCount val="1"/>
                <c:pt idx="0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1-4DC9-A677-65FB66A05EE6}"/>
            </c:ext>
          </c:extLst>
        </c:ser>
        <c:ser>
          <c:idx val="1"/>
          <c:order val="1"/>
          <c:tx>
            <c:strRef>
              <c:f>Sheet23!$C$3:$C$4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Sheet23!$C$5</c:f>
              <c:numCache>
                <c:formatCode>General</c:formatCode>
                <c:ptCount val="1"/>
                <c:pt idx="0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4-4533-B730-63C50F6FBBBE}"/>
            </c:ext>
          </c:extLst>
        </c:ser>
        <c:ser>
          <c:idx val="2"/>
          <c:order val="2"/>
          <c:tx>
            <c:strRef>
              <c:f>Sheet23!$D$3:$D$4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Sheet23!$D$5</c:f>
              <c:numCache>
                <c:formatCode>General</c:formatCode>
                <c:ptCount val="1"/>
                <c:pt idx="0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4-4533-B730-63C50F6FBBBE}"/>
            </c:ext>
          </c:extLst>
        </c:ser>
        <c:ser>
          <c:idx val="3"/>
          <c:order val="3"/>
          <c:tx>
            <c:strRef>
              <c:f>Sheet23!$E$3:$E$4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Sheet23!$E$5</c:f>
              <c:numCache>
                <c:formatCode>General</c:formatCode>
                <c:ptCount val="1"/>
                <c:pt idx="0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4-4533-B730-63C50F6FBBBE}"/>
            </c:ext>
          </c:extLst>
        </c:ser>
        <c:ser>
          <c:idx val="4"/>
          <c:order val="4"/>
          <c:tx>
            <c:strRef>
              <c:f>Sheet23!$F$3:$F$4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Sheet23!$F$5</c:f>
              <c:numCache>
                <c:formatCode>General</c:formatCode>
                <c:ptCount val="1"/>
                <c:pt idx="0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D4-4533-B730-63C50F6FBBBE}"/>
            </c:ext>
          </c:extLst>
        </c:ser>
        <c:ser>
          <c:idx val="5"/>
          <c:order val="5"/>
          <c:tx>
            <c:strRef>
              <c:f>Sheet23!$G$3:$G$4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Sheet23!$G$5</c:f>
              <c:numCache>
                <c:formatCode>General</c:formatCode>
                <c:ptCount val="1"/>
                <c:pt idx="0">
                  <c:v>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D4-4533-B730-63C50F6FBBBE}"/>
            </c:ext>
          </c:extLst>
        </c:ser>
        <c:ser>
          <c:idx val="6"/>
          <c:order val="6"/>
          <c:tx>
            <c:strRef>
              <c:f>Sheet23!$H$3:$H$4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Sheet23!$H$5</c:f>
              <c:numCache>
                <c:formatCode>General</c:formatCode>
                <c:ptCount val="1"/>
                <c:pt idx="0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D4-4533-B730-63C50F6FBBBE}"/>
            </c:ext>
          </c:extLst>
        </c:ser>
        <c:ser>
          <c:idx val="7"/>
          <c:order val="7"/>
          <c:tx>
            <c:strRef>
              <c:f>Sheet23!$I$3:$I$4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Sheet23!$I$5</c:f>
              <c:numCache>
                <c:formatCode>General</c:formatCode>
                <c:ptCount val="1"/>
                <c:pt idx="0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4-4533-B730-63C50F6FBBBE}"/>
            </c:ext>
          </c:extLst>
        </c:ser>
        <c:ser>
          <c:idx val="8"/>
          <c:order val="8"/>
          <c:tx>
            <c:strRef>
              <c:f>Sheet23!$J$3:$J$4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Sheet23!$J$5</c:f>
              <c:numCache>
                <c:formatCode>General</c:formatCode>
                <c:ptCount val="1"/>
                <c:pt idx="0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D4-4533-B730-63C50F6FBBBE}"/>
            </c:ext>
          </c:extLst>
        </c:ser>
        <c:ser>
          <c:idx val="9"/>
          <c:order val="9"/>
          <c:tx>
            <c:strRef>
              <c:f>Sheet23!$K$3:$K$4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Sheet23!$K$5</c:f>
              <c:numCache>
                <c:formatCode>General</c:formatCode>
                <c:ptCount val="1"/>
                <c:pt idx="0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D4-4533-B730-63C50F6FBBBE}"/>
            </c:ext>
          </c:extLst>
        </c:ser>
        <c:ser>
          <c:idx val="10"/>
          <c:order val="10"/>
          <c:tx>
            <c:strRef>
              <c:f>Sheet23!$L$3:$L$4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Sheet23!$L$5</c:f>
              <c:numCache>
                <c:formatCode>General</c:formatCode>
                <c:ptCount val="1"/>
                <c:pt idx="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D4-4533-B730-63C50F6FB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1604031"/>
        <c:axId val="811585727"/>
      </c:barChart>
      <c:catAx>
        <c:axId val="8116040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11585727"/>
        <c:crosses val="autoZero"/>
        <c:auto val="1"/>
        <c:lblAlgn val="ctr"/>
        <c:lblOffset val="100"/>
        <c:noMultiLvlLbl val="0"/>
      </c:catAx>
      <c:valAx>
        <c:axId val="81158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0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</a:t>
            </a:r>
            <a:r>
              <a:rPr lang="en-US" baseline="0"/>
              <a:t> Customer Age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F-45C3-B02E-C319CF1BF38E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8F-45C3-B02E-C319CF1BF38E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8F-45C3-B02E-C319CF1BF38E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8F-45C3-B02E-C319CF1BF38E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8F-45C3-B02E-C319CF1BF38E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8F-45C3-B02E-C319CF1BF38E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8F-45C3-B02E-C319CF1BF38E}"/>
            </c:ext>
          </c:extLst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8F-45C3-B02E-C319CF1BF3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6172991"/>
        <c:axId val="657930735"/>
      </c:barChart>
      <c:catAx>
        <c:axId val="45617299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Age Distribution (30= under 30,40=30-39)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20393428209422751"/>
              <c:y val="0.89227641999929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57930735"/>
        <c:crosses val="autoZero"/>
        <c:auto val="1"/>
        <c:lblAlgn val="ctr"/>
        <c:lblOffset val="100"/>
        <c:noMultiLvlLbl val="0"/>
      </c:catAx>
      <c:valAx>
        <c:axId val="65793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7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over past 3 year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470544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5-495D-BA85-74EB47B915A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459678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C5-495D-BA85-74EB47B915A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C5-495D-BA85-74EB47B915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4011135"/>
        <c:axId val="434008639"/>
      </c:barChart>
      <c:catAx>
        <c:axId val="434011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08639"/>
        <c:crosses val="autoZero"/>
        <c:auto val="1"/>
        <c:lblAlgn val="ctr"/>
        <c:lblOffset val="100"/>
        <c:noMultiLvlLbl val="0"/>
      </c:catAx>
      <c:valAx>
        <c:axId val="4340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2.1696521552162805E-2"/>
              <c:y val="0.1648457837736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1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[KPMG.xlsx]Sheet12!PivotTable11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/>
              <a:t>Bike related purchases for the 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Sheet12!$B$5</c:f>
              <c:numCache>
                <c:formatCode>0.00%</c:formatCode>
                <c:ptCount val="1"/>
                <c:pt idx="0">
                  <c:v>0.50136281820519413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7-4977-9B73-AE08B87DB936}"/>
            </c:ext>
          </c:extLst>
        </c:ser>
        <c:ser>
          <c:idx val="1"/>
          <c:order val="1"/>
          <c:tx>
            <c:strRef>
              <c:f>Sheet12!$C$3:$C$4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Sheet12!$C$5</c:f>
              <c:numCache>
                <c:formatCode>0.00%</c:formatCode>
                <c:ptCount val="1"/>
                <c:pt idx="0">
                  <c:v>0.47611211108254048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7-4977-9B73-AE08B87DB936}"/>
            </c:ext>
          </c:extLst>
        </c:ser>
        <c:ser>
          <c:idx val="2"/>
          <c:order val="2"/>
          <c:tx>
            <c:strRef>
              <c:f>Sheet12!$D$3:$D$4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Sheet12!$D$5</c:f>
              <c:numCache>
                <c:formatCode>0.00%</c:formatCode>
                <c:ptCount val="1"/>
                <c:pt idx="0">
                  <c:v>2.2525070712265362E-2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E7-4977-9B73-AE08B87DB9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142911"/>
        <c:axId val="418137503"/>
      </c:barChart>
      <c:catAx>
        <c:axId val="418142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37503"/>
        <c:crosses val="autoZero"/>
        <c:auto val="1"/>
        <c:lblAlgn val="ctr"/>
        <c:lblOffset val="100"/>
        <c:noMultiLvlLbl val="0"/>
      </c:catAx>
      <c:valAx>
        <c:axId val="41813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Percentage of Bike Related Purchases</a:t>
                </a:r>
              </a:p>
            </c:rich>
          </c:tx>
          <c:layout>
            <c:manualLayout>
              <c:xMode val="edge"/>
              <c:yMode val="edge"/>
              <c:x val="2.8091434054191153E-2"/>
              <c:y val="0.1863232473921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[KPMG.xlsx]Sheet10!PivotTable9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New Customer Job Industry Distribution</a:t>
            </a:r>
            <a:endParaRPr lang="en-US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sz="1400"/>
          </a:p>
        </c:rich>
      </c:tx>
      <c:layout>
        <c:manualLayout>
          <c:xMode val="edge"/>
          <c:yMode val="edge"/>
          <c:x val="0.1817663032871942"/>
          <c:y val="2.65327042483942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3-4068-A3D5-2FCC9E70A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93-4068-A3D5-2FCC9E70A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93-4068-A3D5-2FCC9E70A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93-4068-A3D5-2FCC9E70A1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93-4068-A3D5-2FCC9E70A1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93-4068-A3D5-2FCC9E70A1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93-4068-A3D5-2FCC9E70A1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93-4068-A3D5-2FCC9E70A1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793-4068-A3D5-2FCC9E70A1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793-4068-A3D5-2FCC9E70A1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34-4636-A76C-788D4D97BCB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[KPMG.xlsx]Sheet9!PivotTable8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</a:t>
            </a:r>
            <a:r>
              <a:rPr lang="en-US" baseline="0"/>
              <a:t> Customer Job Industry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0-462C-8FB7-EB91FAF4A9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0-462C-8FB7-EB91FAF4A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0-462C-8FB7-EB91FAF4A9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0-462C-8FB7-EB91FAF4A9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50-462C-8FB7-EB91FAF4A9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50-462C-8FB7-EB91FAF4A9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50-462C-8FB7-EB91FAF4A9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050-462C-8FB7-EB91FAF4A9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050-462C-8FB7-EB91FAF4A9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050-462C-8FB7-EB91FAF4A9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Sheet9!$B$4:$B$14</c:f>
              <c:numCache>
                <c:formatCode>General</c:formatCode>
                <c:ptCount val="10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E6D-43DE-A2D2-D1FCAEDE601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[KPMG.xlsx]Sheet8!PivotTable7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Sheet8!$B$5:$B$12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53</c:v>
                </c:pt>
                <c:pt idx="3">
                  <c:v>37</c:v>
                </c:pt>
                <c:pt idx="4">
                  <c:v>37</c:v>
                </c:pt>
                <c:pt idx="5">
                  <c:v>23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B-4C4E-879A-0402BB3639BC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Sheet8!$C$5:$C$12</c:f>
              <c:numCache>
                <c:formatCode>General</c:formatCode>
                <c:ptCount val="7"/>
                <c:pt idx="0">
                  <c:v>33</c:v>
                </c:pt>
                <c:pt idx="1">
                  <c:v>29</c:v>
                </c:pt>
                <c:pt idx="2">
                  <c:v>47</c:v>
                </c:pt>
                <c:pt idx="3">
                  <c:v>31</c:v>
                </c:pt>
                <c:pt idx="4">
                  <c:v>43</c:v>
                </c:pt>
                <c:pt idx="5">
                  <c:v>29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B-4C4E-879A-0402BB3639BC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Sheet8!$D$5:$D$12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99</c:v>
                </c:pt>
                <c:pt idx="3">
                  <c:v>88</c:v>
                </c:pt>
                <c:pt idx="4">
                  <c:v>66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4B-4C4E-879A-0402BB363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4183023"/>
        <c:axId val="364177615"/>
      </c:barChart>
      <c:catAx>
        <c:axId val="36418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177615"/>
        <c:crosses val="autoZero"/>
        <c:auto val="1"/>
        <c:lblAlgn val="ctr"/>
        <c:lblOffset val="100"/>
        <c:noMultiLvlLbl val="0"/>
      </c:catAx>
      <c:valAx>
        <c:axId val="36417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1830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[KPMG.xlsx]Sheet7!PivotTable6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Sheet7!$B$5:$B$13</c:f>
              <c:numCache>
                <c:formatCode>General</c:formatCode>
                <c:ptCount val="8"/>
                <c:pt idx="0">
                  <c:v>137</c:v>
                </c:pt>
                <c:pt idx="1">
                  <c:v>144</c:v>
                </c:pt>
                <c:pt idx="2">
                  <c:v>281</c:v>
                </c:pt>
                <c:pt idx="3">
                  <c:v>159</c:v>
                </c:pt>
                <c:pt idx="4">
                  <c:v>126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9-400A-BE36-195B28CE9DB8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Sheet7!$C$5:$C$13</c:f>
              <c:numCache>
                <c:formatCode>General</c:formatCode>
                <c:ptCount val="8"/>
                <c:pt idx="0">
                  <c:v>121</c:v>
                </c:pt>
                <c:pt idx="1">
                  <c:v>158</c:v>
                </c:pt>
                <c:pt idx="2">
                  <c:v>303</c:v>
                </c:pt>
                <c:pt idx="3">
                  <c:v>153</c:v>
                </c:pt>
                <c:pt idx="4">
                  <c:v>135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B9-400A-BE36-195B28CE9DB8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Sheet7!$D$5:$D$13</c:f>
              <c:numCache>
                <c:formatCode>General</c:formatCode>
                <c:ptCount val="8"/>
                <c:pt idx="0">
                  <c:v>241</c:v>
                </c:pt>
                <c:pt idx="1">
                  <c:v>302</c:v>
                </c:pt>
                <c:pt idx="2">
                  <c:v>582</c:v>
                </c:pt>
                <c:pt idx="3">
                  <c:v>301</c:v>
                </c:pt>
                <c:pt idx="4">
                  <c:v>268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B9-400A-BE36-195B28CE9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856367"/>
        <c:axId val="67855951"/>
      </c:barChart>
      <c:catAx>
        <c:axId val="6785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5951"/>
        <c:crosses val="autoZero"/>
        <c:auto val="1"/>
        <c:lblAlgn val="ctr"/>
        <c:lblOffset val="100"/>
        <c:noMultiLvlLbl val="0"/>
      </c:catAx>
      <c:valAx>
        <c:axId val="6785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63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[KPMG_VI_New_raw_data_update_final.xlsx]Sheet16!PivotTable12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Numbers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Sheet16!$B$5:$B$8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5-45BB-922F-9DA5DEC16D48}"/>
            </c:ext>
          </c:extLst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Sheet16!$C$5:$C$8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5-45BB-922F-9DA5DEC16D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4521679"/>
        <c:axId val="934523343"/>
      </c:barChart>
      <c:catAx>
        <c:axId val="93452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State</a:t>
                </a:r>
                <a:r>
                  <a:rPr lang="en-US" sz="1600" baseline="0" dirty="0"/>
                  <a:t>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523343"/>
        <c:crosses val="autoZero"/>
        <c:auto val="1"/>
        <c:lblAlgn val="ctr"/>
        <c:lblOffset val="100"/>
        <c:noMultiLvlLbl val="0"/>
      </c:catAx>
      <c:valAx>
        <c:axId val="93452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Number of cars owned or not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52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3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28DB8A-2086-4F68-BBA3-D14D1D2263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A68EDFB-952A-48AD-8128-996ECF22E8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2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00EB-C718-3569-88F2-A0B22165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31966"/>
            <a:ext cx="12043954" cy="5826034"/>
          </a:xfrm>
        </p:spPr>
        <p:txBody>
          <a:bodyPr>
            <a:normAutofit fontScale="90000"/>
          </a:bodyPr>
          <a:lstStyle/>
          <a:p>
            <a:pPr algn="l"/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b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</a:br>
            <a:r>
              <a:rPr lang="en-US" sz="2000">
                <a:latin typeface="Century Schoolbook" panose="02040604050505020304" pitchFamily="18" charset="0"/>
                <a:cs typeface="Aharoni" panose="020B0604020202020204" pitchFamily="2" charset="-79"/>
              </a:rPr>
              <a:t>he Analytics Team</a:t>
            </a:r>
            <a:br>
              <a:rPr lang="en-US" sz="240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>
                <a:latin typeface="Century Schoolbook" panose="02040604050505020304" pitchFamily="18" charset="0"/>
                <a:cs typeface="Biome Light" panose="020B0502040204020203" pitchFamily="34" charset="0"/>
              </a:rPr>
              <a:t>Sprocket Central Pty </a:t>
            </a:r>
            <a:br>
              <a:rPr lang="en-US" sz="4800">
                <a:latin typeface="Century Schoolbook" panose="02040604050505020304" pitchFamily="18" charset="0"/>
                <a:cs typeface="Biome Light" panose="020B0502040204020203" pitchFamily="34" charset="0"/>
              </a:rPr>
            </a:br>
            <a:r>
              <a:rPr lang="en-US" sz="4800">
                <a:latin typeface="Century Schoolbook" panose="02040604050505020304" pitchFamily="18" charset="0"/>
                <a:cs typeface="Biome Light" panose="020B0502040204020203" pitchFamily="34" charset="0"/>
              </a:rPr>
              <a:t>Ltd</a:t>
            </a:r>
            <a:br>
              <a:rPr lang="en-US" sz="4800">
                <a:latin typeface="Century Schoolbook" panose="02040604050505020304" pitchFamily="18" charset="0"/>
                <a:cs typeface="Biome Light" panose="020B0502040204020203" pitchFamily="34" charset="0"/>
              </a:rPr>
            </a:br>
            <a:br>
              <a:rPr lang="en-US" sz="4800">
                <a:latin typeface="Century Schoolbook" panose="02040604050505020304" pitchFamily="18" charset="0"/>
                <a:cs typeface="Biome Light" panose="020B0502040204020203" pitchFamily="34" charset="0"/>
              </a:rPr>
            </a:br>
            <a:br>
              <a:rPr lang="en-US" sz="1600">
                <a:latin typeface="Century Schoolbook" panose="02040604050505020304" pitchFamily="18" charset="0"/>
              </a:rPr>
            </a:br>
            <a:r>
              <a:rPr lang="en-US" sz="1600">
                <a:latin typeface="Century Schoolbook" panose="02040604050505020304" pitchFamily="18" charset="0"/>
              </a:rPr>
              <a:t>                                                                                                                                                       </a:t>
            </a:r>
            <a:br>
              <a:rPr lang="en-US" sz="1600">
                <a:latin typeface="Century Schoolbook" panose="02040604050505020304" pitchFamily="18" charset="0"/>
              </a:rPr>
            </a:br>
            <a:br>
              <a:rPr lang="en-US" sz="1600">
                <a:latin typeface="Century Schoolbook" panose="02040604050505020304" pitchFamily="18" charset="0"/>
              </a:rPr>
            </a:br>
            <a:br>
              <a:rPr lang="en-US" sz="1600">
                <a:latin typeface="Century Schoolbook" panose="02040604050505020304" pitchFamily="18" charset="0"/>
              </a:rPr>
            </a:br>
            <a:r>
              <a:rPr lang="en-US" sz="1600">
                <a:latin typeface="Century Schoolbook" panose="02040604050505020304" pitchFamily="18" charset="0"/>
              </a:rPr>
              <a:t>Data analytics approach</a:t>
            </a:r>
            <a:br>
              <a:rPr lang="en-US" sz="1600">
                <a:latin typeface="Century Schoolbook" panose="02040604050505020304" pitchFamily="18" charset="0"/>
              </a:rPr>
            </a:br>
            <a:r>
              <a:rPr lang="en-US" sz="1600">
                <a:latin typeface="Century Schoolbook" panose="020406040505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Bakhrom Mansurov</a:t>
            </a:r>
            <a:br>
              <a:rPr lang="en-US" sz="1600">
                <a:latin typeface="Century Schoolbook" panose="02040604050505020304" pitchFamily="18" charset="0"/>
              </a:rPr>
            </a:br>
            <a:br>
              <a:rPr lang="en-US" sz="1600">
                <a:latin typeface="Century Schoolbook" panose="02040604050505020304" pitchFamily="18" charset="0"/>
              </a:rPr>
            </a:br>
            <a:br>
              <a:rPr lang="en-US" sz="1600">
                <a:latin typeface="Century Schoolbook" panose="02040604050505020304" pitchFamily="18" charset="0"/>
              </a:rPr>
            </a:br>
            <a:r>
              <a:rPr lang="en-US" sz="1600">
                <a:latin typeface="Century Schoolbook" panose="02040604050505020304" pitchFamily="18" charset="0"/>
              </a:rPr>
              <a:t>                                                  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264B-684B-437D-9EF5-DC21A1DB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27282"/>
            <a:ext cx="9720072" cy="1161121"/>
          </a:xfrm>
        </p:spPr>
        <p:txBody>
          <a:bodyPr/>
          <a:lstStyle/>
          <a:p>
            <a:r>
              <a:rPr lang="en-US" dirty="0"/>
              <a:t>Model development</a:t>
            </a:r>
            <a:br>
              <a:rPr lang="en-US" dirty="0"/>
            </a:br>
            <a:r>
              <a:rPr lang="en-US" sz="3200" dirty="0" err="1"/>
              <a:t>rfm</a:t>
            </a:r>
            <a:r>
              <a:rPr lang="en-US" sz="3200" dirty="0"/>
              <a:t> analysis and customer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9E7B-5BF3-BB32-3AAF-E99CFC1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93034"/>
            <a:ext cx="4909946" cy="4016326"/>
          </a:xfrm>
        </p:spPr>
        <p:txBody>
          <a:bodyPr/>
          <a:lstStyle/>
          <a:p>
            <a:r>
              <a:rPr lang="en-US" dirty="0"/>
              <a:t>RFM analysis is used to determine which customers a business should target to increase it’s revenue and value.</a:t>
            </a:r>
          </a:p>
          <a:p>
            <a:r>
              <a:rPr lang="en-US" dirty="0"/>
              <a:t>The RFM (Recency, Frequency,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4137F8-FC47-4D63-A99E-9C63A9CC9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820132"/>
              </p:ext>
            </p:extLst>
          </p:nvPr>
        </p:nvGraphicFramePr>
        <p:xfrm>
          <a:off x="5934074" y="1346200"/>
          <a:ext cx="6042025" cy="534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968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DCF-72DA-4E0B-A9E9-EC128FE0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61660"/>
            <a:ext cx="9720072" cy="103256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development</a:t>
            </a:r>
            <a:br>
              <a:rPr lang="en-US" dirty="0"/>
            </a:br>
            <a:r>
              <a:rPr lang="en-US" sz="3200" dirty="0"/>
              <a:t>scatter-plot based on </a:t>
            </a:r>
            <a:r>
              <a:rPr lang="en-US" sz="3200" dirty="0" err="1"/>
              <a:t>rfm</a:t>
            </a:r>
            <a:r>
              <a:rPr lang="en-US" sz="3200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41DF-ED09-5060-CB51-16DF2672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1"/>
            <a:ext cx="4757694" cy="45157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chart shows that customers who purchased more recently have generated more revenue, than customer </a:t>
            </a:r>
            <a:r>
              <a:rPr lang="en-US"/>
              <a:t>who visited </a:t>
            </a:r>
            <a:r>
              <a:rPr lang="en-US" dirty="0"/>
              <a:t>a while ago.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from recent past (50-100 days) also show to generate a moderate amount of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Those who visited more than 200 days ago generate low revenue.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F2FB8A-F8E0-46A0-8DE2-C02077AE6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29101"/>
              </p:ext>
            </p:extLst>
          </p:nvPr>
        </p:nvGraphicFramePr>
        <p:xfrm>
          <a:off x="6096001" y="1294229"/>
          <a:ext cx="5462322" cy="455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60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095D-41D0-0D2E-D5E8-01B8F21C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317930"/>
            <a:ext cx="9720072" cy="95941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development</a:t>
            </a:r>
            <a:br>
              <a:rPr lang="en-US" dirty="0"/>
            </a:br>
            <a:r>
              <a:rPr lang="en-US" sz="3200" dirty="0"/>
              <a:t>scatter-plot based off </a:t>
            </a:r>
            <a:r>
              <a:rPr lang="en-US" sz="3200" dirty="0" err="1"/>
              <a:t>rfm</a:t>
            </a:r>
            <a:r>
              <a:rPr lang="en-US" sz="3200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5C6F-D67B-E7B4-E268-00CDFCBF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42006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classified as “Platinum Customer”, “Very Loyal”, and “Becoming Loyal” visit frequently, which correlated with increased revenue for the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Naturally, there is a positive relationship between frequency and monetary gain for the business.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4AE147-2909-9DE3-BBF3-615B2CC79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447677"/>
              </p:ext>
            </p:extLst>
          </p:nvPr>
        </p:nvGraphicFramePr>
        <p:xfrm>
          <a:off x="5697415" y="1406768"/>
          <a:ext cx="6035040" cy="4515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50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925-970F-21E0-88B7-FB833126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37608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development</a:t>
            </a:r>
            <a:br>
              <a:rPr lang="en-US" dirty="0"/>
            </a:br>
            <a:r>
              <a:rPr lang="en-US" sz="3200" dirty="0"/>
              <a:t>scatter-plot based off </a:t>
            </a:r>
            <a:r>
              <a:rPr lang="en-US" sz="3200" dirty="0" err="1"/>
              <a:t>rfm</a:t>
            </a:r>
            <a:r>
              <a:rPr lang="en-US" sz="3200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D943-E74B-6068-2062-3915FABB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1427"/>
            <a:ext cx="459197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low frequency of 0-2 correlated with high recency values i.e. More than 250 days ago.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that have visited more recently (0-50 days) have a higher chance of visiting more frequently (6+)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frequency has a negative relationship with recency values. Such that very recent customers are also frequent customers.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1D62D1-EE3C-486C-A610-EAA904D35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332979"/>
              </p:ext>
            </p:extLst>
          </p:nvPr>
        </p:nvGraphicFramePr>
        <p:xfrm>
          <a:off x="6096000" y="1751427"/>
          <a:ext cx="5930001" cy="361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92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5366-8BB6-C510-48B5-2CAA0CBF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65760"/>
            <a:ext cx="9720072" cy="872197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Model </a:t>
            </a:r>
            <a:r>
              <a:rPr lang="en-US" sz="4900" dirty="0"/>
              <a:t>development</a:t>
            </a:r>
            <a:br>
              <a:rPr lang="en-US" sz="3500" dirty="0"/>
            </a:br>
            <a:r>
              <a:rPr lang="en-US" sz="3500" dirty="0"/>
              <a:t>Customer Title definition list with </a:t>
            </a:r>
            <a:r>
              <a:rPr lang="en-US" sz="3500" dirty="0" err="1"/>
              <a:t>rfm</a:t>
            </a:r>
            <a:r>
              <a:rPr lang="en-US" sz="3500" dirty="0"/>
              <a:t> values assigned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7C71DC-1ECE-E8D8-5902-33112408B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138676"/>
              </p:ext>
            </p:extLst>
          </p:nvPr>
        </p:nvGraphicFramePr>
        <p:xfrm>
          <a:off x="1024129" y="1659988"/>
          <a:ext cx="10244094" cy="46815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5015">
                  <a:extLst>
                    <a:ext uri="{9D8B030D-6E8A-4147-A177-3AD203B41FA5}">
                      <a16:colId xmlns:a16="http://schemas.microsoft.com/office/drawing/2014/main" val="3153368220"/>
                    </a:ext>
                  </a:extLst>
                </a:gridCol>
                <a:gridCol w="1276845">
                  <a:extLst>
                    <a:ext uri="{9D8B030D-6E8A-4147-A177-3AD203B41FA5}">
                      <a16:colId xmlns:a16="http://schemas.microsoft.com/office/drawing/2014/main" val="4110224532"/>
                    </a:ext>
                  </a:extLst>
                </a:gridCol>
                <a:gridCol w="1752333">
                  <a:extLst>
                    <a:ext uri="{9D8B030D-6E8A-4147-A177-3AD203B41FA5}">
                      <a16:colId xmlns:a16="http://schemas.microsoft.com/office/drawing/2014/main" val="1716060036"/>
                    </a:ext>
                  </a:extLst>
                </a:gridCol>
                <a:gridCol w="6469901">
                  <a:extLst>
                    <a:ext uri="{9D8B030D-6E8A-4147-A177-3AD203B41FA5}">
                      <a16:colId xmlns:a16="http://schemas.microsoft.com/office/drawing/2014/main" val="2657943999"/>
                    </a:ext>
                  </a:extLst>
                </a:gridCol>
              </a:tblGrid>
              <a:tr h="423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4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5978" marB="7597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RFM Value</a:t>
                      </a:r>
                      <a:endParaRPr lang="en-U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5978" marB="7597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Customer Title</a:t>
                      </a:r>
                      <a:endParaRPr lang="en-US" sz="14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5978" marB="7597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5978" marB="7597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349703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Platinum Customer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Most recent buy, buys often, most spent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1611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Very Loyal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Most recent , buys often, spends large amount of money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641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422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Becoming Loyal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Most recent, bought more than once, small amount spent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331747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Recent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Most recent, never bought before, very low amount of money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01389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Potential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Bought recently, law frequency, most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14141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Late Bloomer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Bought recently , very low frequency, very low amount of money spent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51744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Loosing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Purchases was a while ago, low frequency, most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16856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 Risk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Purchases was a while ago, very low frequency, small amount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56202"/>
                  </a:ext>
                </a:extLst>
              </a:tr>
              <a:tr h="5996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Almost Lost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Very low recency, low frequency, but high amount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79187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Evuasive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Very low recency, low frequency, very low amount of money spent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32626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Lost Customer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Very low RFM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4" marR="7914" marT="7914" marB="759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7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1E4F-BC20-5D74-1998-0A1A098A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51692"/>
            <a:ext cx="9720072" cy="98473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development</a:t>
            </a:r>
            <a:br>
              <a:rPr lang="en-US" dirty="0"/>
            </a:br>
            <a:r>
              <a:rPr lang="en-US" sz="3200" dirty="0"/>
              <a:t>customer title distribution in dataset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796BED-CF62-4C4A-ACDD-4E49ED9E7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029632"/>
              </p:ext>
            </p:extLst>
          </p:nvPr>
        </p:nvGraphicFramePr>
        <p:xfrm>
          <a:off x="6350605" y="1657173"/>
          <a:ext cx="4570789" cy="392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BB09905-2969-4E51-9968-55205EF42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53926"/>
              </p:ext>
            </p:extLst>
          </p:nvPr>
        </p:nvGraphicFramePr>
        <p:xfrm>
          <a:off x="769333" y="1657173"/>
          <a:ext cx="532666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4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3DEA-6677-F052-ED2F-BBAF5741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903"/>
            <a:ext cx="10058400" cy="70230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BE4F-957B-81A8-DC05-14384ADB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134"/>
            <a:ext cx="10058400" cy="4023360"/>
          </a:xfrm>
        </p:spPr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Data Exploration</a:t>
            </a:r>
          </a:p>
          <a:p>
            <a:r>
              <a:rPr lang="en-US" dirty="0"/>
              <a:t>3. Model Development</a:t>
            </a:r>
          </a:p>
          <a:p>
            <a:r>
              <a:rPr lang="en-US" dirty="0"/>
              <a:t>4.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9378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D2A0-3D06-082B-C8BB-259CBF1F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969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Identify and Recommend Top 1000 Customers to Target from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E3D7-1ABC-0AB4-934A-8988CD4D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90600"/>
            <a:ext cx="10058400" cy="52959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Outline of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Sprocket Central is a company that specializes in high-quality bikes and cycling accessories.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Their marketing team is looking to boost business sales by analyzing provided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the 3 datasets provided the aim to analyze and recommend 1000 customers that Sprocket Central should target to drive higher value for the company.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000" dirty="0"/>
              <a:t>Contents of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‘New’ and ‘Old’ Customer Age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Bike related purchases over the last 3 years by gender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Job industry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Wealth  segmentations by age category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Number of cars owned and not owned by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RFM analysis and customer classification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be done with three phases of: Data Exploration, Model Development and Interpretation.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28C-B8BA-8909-D683-DA2C969D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39700"/>
            <a:ext cx="9720072" cy="123190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600" dirty="0"/>
              <a:t>Data quality Assessment ‘and clean up’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0C71-D678-9271-1A34-5E22720F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" y="2187876"/>
            <a:ext cx="4563872" cy="292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Issues for Data Quality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Accuracy: Correct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Completeness: Data fields with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Consistency: Values up to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Relevancy: Data items with Value Meta-data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Validity: Data Containing Allowable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Uniqueness: Records that are </a:t>
            </a:r>
            <a:r>
              <a:rPr lang="en-US" dirty="0" err="1"/>
              <a:t>Dublicated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CAE51-7D6C-DD4C-CA79-4180544C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984430"/>
            <a:ext cx="6620181" cy="31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6B6E-69A5-25DB-0568-1493210C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2616"/>
            <a:ext cx="9720072" cy="1218184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200" dirty="0"/>
              <a:t>‘new’ and ‘Old’ customer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3919-24D1-0D02-D5C1-8AB48093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320800"/>
            <a:ext cx="4508500" cy="52415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in ‘New’. In ‘Old’ majority of customers are aged between 40-49 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lowest age groups are under 20 and 80+ for both ‘New’ and ‘Old’ customer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‘New’ customer list suggests that age groups 20-29 and 40-69 are most populated.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‘Old’ customer list suggest 20-69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steep drop of customers in the 30-39 age group in ‘New’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84E0AE-9FDF-427C-905F-54F4DF273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176574"/>
              </p:ext>
            </p:extLst>
          </p:nvPr>
        </p:nvGraphicFramePr>
        <p:xfrm>
          <a:off x="901424" y="1143000"/>
          <a:ext cx="4786031" cy="266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4B8C01-475C-41B2-9D72-15FDEEE2B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565561"/>
              </p:ext>
            </p:extLst>
          </p:nvPr>
        </p:nvGraphicFramePr>
        <p:xfrm>
          <a:off x="1005169" y="3805518"/>
          <a:ext cx="4786032" cy="294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69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B7B-6674-534E-F3E4-E662C2E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4" y="147633"/>
            <a:ext cx="9720072" cy="1167384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600" dirty="0"/>
              <a:t>Bike related purchases for the past 3 years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1FEE-BF2E-9278-E8F2-118AA8FC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4" y="1357454"/>
            <a:ext cx="10953549" cy="19772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 the last three years about 50% of bike related</a:t>
            </a:r>
            <a:r>
              <a:rPr lang="ru-RU" dirty="0"/>
              <a:t> </a:t>
            </a:r>
            <a:r>
              <a:rPr lang="en-US" dirty="0"/>
              <a:t>purchases were made by females and about47% of purchases made by males. Approximately 2% were made by unknown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Numerically, females purchases about 28000 more than males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Females make up majority of bike related sales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F09F5A-651C-4534-869E-2F2022361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124349"/>
              </p:ext>
            </p:extLst>
          </p:nvPr>
        </p:nvGraphicFramePr>
        <p:xfrm>
          <a:off x="6621196" y="3151162"/>
          <a:ext cx="4821504" cy="32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A63272-BAA0-4C83-AE7A-1BCA2ABDB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662387"/>
              </p:ext>
            </p:extLst>
          </p:nvPr>
        </p:nvGraphicFramePr>
        <p:xfrm>
          <a:off x="975854" y="3151163"/>
          <a:ext cx="4821504" cy="327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37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36A0-6EB3-02EC-EDA6-195778AA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45144"/>
            <a:ext cx="9720072" cy="1161142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200" dirty="0"/>
              <a:t>Job industry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EFE2-7AFD-6995-D49B-DC551F27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228" y="1380756"/>
            <a:ext cx="9720071" cy="20482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 of ‘New’ Customers are in Manufacturing and Financial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smallest number of customers are in Agriculture Telecommunications at 3%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pattern in ‘Old’ customer list, at 20% and 19% in Manufacturing and Financial Services respectively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2A243-73F4-4E35-83C1-48A113061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9831"/>
              </p:ext>
            </p:extLst>
          </p:nvPr>
        </p:nvGraphicFramePr>
        <p:xfrm>
          <a:off x="1024128" y="3429000"/>
          <a:ext cx="4457966" cy="289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0CABC4-5E15-4A5F-8D28-DA536C969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825613"/>
              </p:ext>
            </p:extLst>
          </p:nvPr>
        </p:nvGraphicFramePr>
        <p:xfrm>
          <a:off x="5715000" y="3503470"/>
          <a:ext cx="5029200" cy="282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98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9607-7A1A-8490-BB53-EAA58643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4300"/>
            <a:ext cx="9720072" cy="128270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200" dirty="0"/>
              <a:t>Wealth segmentation by 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CED9-596A-9701-FBC6-D08ABA15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346518"/>
            <a:ext cx="10799572" cy="23364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all age categories the largest number of customers are classified as ‘Mass Customer’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next category  is the ‘High Net Worth’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‘Affluent Customer’ can outperform the ‘High Net Worth’ customer in the 40-49 age group.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BA7295-5334-4031-A354-9E84A47B7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913034"/>
              </p:ext>
            </p:extLst>
          </p:nvPr>
        </p:nvGraphicFramePr>
        <p:xfrm>
          <a:off x="1024128" y="3009900"/>
          <a:ext cx="5071872" cy="3417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C1FF32-CCF8-462A-A001-1417E2751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108044"/>
              </p:ext>
            </p:extLst>
          </p:nvPr>
        </p:nvGraphicFramePr>
        <p:xfrm>
          <a:off x="6096000" y="3009901"/>
          <a:ext cx="5334000" cy="341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92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022E-68EA-5198-40EC-4C74A619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8600"/>
            <a:ext cx="9720072" cy="124460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3600" dirty="0"/>
              <a:t>Number of cars owned and not owned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2ED7-E20E-497D-0C0A-AEDC333F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92300"/>
            <a:ext cx="5554472" cy="44170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NSW has the Largest amount of people that do not own a car. NSW seems to have a higher number of people from which data was collected.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Victoria is also split quite evenly. But both numbers are significantly lower than those of NSW.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QLD has a relatively high numbers of customers that own a car.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67BBFB-E9D5-4CD6-923F-0F04B28FA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774921"/>
              </p:ext>
            </p:extLst>
          </p:nvPr>
        </p:nvGraphicFramePr>
        <p:xfrm>
          <a:off x="6963174" y="1473200"/>
          <a:ext cx="4811484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003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</TotalTime>
  <Words>1142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Calibri</vt:lpstr>
      <vt:lpstr>Century Schoolbook</vt:lpstr>
      <vt:lpstr>Tw Cen MT</vt:lpstr>
      <vt:lpstr>Tw Cen MT Condensed</vt:lpstr>
      <vt:lpstr>Wingdings</vt:lpstr>
      <vt:lpstr>Wingdings 3</vt:lpstr>
      <vt:lpstr>Integral</vt:lpstr>
      <vt:lpstr>          he Analytics Team Sprocket Central Pty  Ltd                                                                                                                                                             Data analytics approach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Bakhrom Mansurov                                                     </vt:lpstr>
      <vt:lpstr>Agenda</vt:lpstr>
      <vt:lpstr>Identify and Recommend Top 1000 Customers to Target from Dataset</vt:lpstr>
      <vt:lpstr>Data exploration Data quality Assessment ‘and clean up’</vt:lpstr>
      <vt:lpstr>Data exploration ‘new’ and ‘Old’ customer age Distribution</vt:lpstr>
      <vt:lpstr>Data exploration Bike related purchases for the past 3 years by gender</vt:lpstr>
      <vt:lpstr>Data exploration Job industry distribution</vt:lpstr>
      <vt:lpstr>Data exploration Wealth segmentation by age category</vt:lpstr>
      <vt:lpstr>Data exploration Number of cars owned and not owned by state</vt:lpstr>
      <vt:lpstr>Model development rfm analysis and customer classification</vt:lpstr>
      <vt:lpstr>Model development scatter-plot based on rfm analysis</vt:lpstr>
      <vt:lpstr>Model development scatter-plot based off rfm analysis</vt:lpstr>
      <vt:lpstr>Model development scatter-plot based off rfm analysis</vt:lpstr>
      <vt:lpstr>Model development Customer Title definition list with rfm values assigned</vt:lpstr>
      <vt:lpstr>Model development customer title distribution in dataset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he Analytics Team Sprocket Central Pty  Ltd                                                                                                                                                             Data analytics approach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Bakhrom Mansurov                                                     </dc:title>
  <dc:creator>bakhrom mansurov</dc:creator>
  <cp:lastModifiedBy>bakhrom mansurov</cp:lastModifiedBy>
  <cp:revision>1</cp:revision>
  <dcterms:created xsi:type="dcterms:W3CDTF">2023-02-19T17:02:31Z</dcterms:created>
  <dcterms:modified xsi:type="dcterms:W3CDTF">2023-03-01T13:24:23Z</dcterms:modified>
</cp:coreProperties>
</file>