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E4CD-01B2-EC47-9C4B-93FD52110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8AC5-FD93-4241-B2E6-0F193C74B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3633-2FF9-684D-9C20-5BC09222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2512-2C11-284F-942D-4A2FF538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595F-427E-8941-B18A-89E2386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667-73B3-AE41-836F-4F69EAC0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62369-25BD-F548-93B2-96B9E5F5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19F0-8021-934A-87DF-7CADAE76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474E-CECD-F14F-B66C-562F1A4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4E37-0D1E-B34C-BFA4-0F6231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5596-24B1-AB4A-BBB4-036B92105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3C49E-9C5E-6747-9F10-D002C9C7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7416-8BDE-9848-8A69-AAD2F2A9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D94B-0510-334F-A4E1-E0F6468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C24E-D1F0-8E4D-8067-23F00462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63A4-E0BB-0645-8AE4-A0F63C0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02C9-50D9-7E4F-A672-A96ABF27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C643-4CF9-A544-9C66-4D74C8FD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A038-118E-524F-867E-27B60E74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7CA-2B28-224F-A7B5-163D109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9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8328-F62A-E141-8D4C-9BCCD329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0127-D576-0A41-883A-C427143D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3F58-37B8-ED4B-967D-50E5E607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CF48-A70D-3E46-AC3D-55555D8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E4E8-7653-4E40-AB4E-4B1407AA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2A86-F536-7F48-B233-653749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9186-3E40-5D48-9A58-3BF204E8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8C4F-CD9C-C64E-A55C-7248DB72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AFB9-DF36-3D46-A830-731C6D8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56BA-2CED-0047-9B29-3F0B2F2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A1F5-056A-D24F-BFF8-A1210125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7E77-4966-5148-A81E-00A705ED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66B8-F6EA-D743-806A-07AF8F16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52099-F0A9-5845-A759-6D222F2E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0AF3-66B8-2046-8A66-147A78D7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EEAF-C76F-2049-AF0E-C4D2749EE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97D16-5997-9047-B14B-4C454651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3D1AE-451A-1747-A073-DA8C914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F103C-F268-0145-B386-F5CEDF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546C-F27B-764B-A8FE-CC020F7A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FD97D-D1E9-C142-9F2D-808B3B07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E34A-EAB4-244B-81E5-54EB9FF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C9D45-1839-C24F-B783-7BBC6674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785B1-F53A-5C4F-8DFD-F6DDB08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34B7-354D-2740-A764-8181637D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1676-A832-DB40-B5D6-03454822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05F8-1AFC-3845-BF99-2A0ADF3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621F-8544-B04F-8DBE-9DA62208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D5CD-7DFB-FB4E-8C63-F46C8D5F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112F7-BA08-AE4E-9637-174B8303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E1F4-EB7C-CD48-8189-27A4052D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729D1-57E2-2243-BEB7-66464F6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B088-6FC5-8341-BCE1-21D37AEE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4FB26-FA06-9F45-B9EC-54B0F9FE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97E0-6958-8840-85A6-1CBA30D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DE8B3-2DEE-C545-8210-29C6BF02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1EE3F-CB24-C24E-9463-6B5BA304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F43E-8172-184C-AB58-82E5132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146FB-FE5D-F34C-83FA-0BB88FB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5BDE-7F10-934B-BF19-C1B5BF8C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B0F0-F501-AE41-BD34-B42000E25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3C20-52F2-8D4A-ADFD-EE47F09F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9D9E-95D4-9949-B25E-8BB8FF64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5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11F9A-1445-E949-B663-C8E65FBB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853861"/>
            <a:ext cx="1422400" cy="142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18E44-A3AE-3446-8B36-07A954E8E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GIMP 2.10 Plugin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B564B-2F47-FB4C-BB2D-119425ED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/>
              <a:t>Feb. 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  <a:p>
            <a:pPr algn="r"/>
            <a:r>
              <a:rPr lang="en-US" dirty="0"/>
              <a:t>Dr. Michelle Boyce</a:t>
            </a:r>
          </a:p>
        </p:txBody>
      </p:sp>
    </p:spTree>
    <p:extLst>
      <p:ext uri="{BB962C8B-B14F-4D97-AF65-F5344CB8AC3E}">
        <p14:creationId xmlns:p14="http://schemas.microsoft.com/office/powerpoint/2010/main" val="332308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BB7-A117-1341-9630-D94F16E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en-US" dirty="0"/>
              <a:t>Annotated Hello World Plugin Code: bart.py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695" y="1124467"/>
            <a:ext cx="10184027" cy="558525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#!/usr/bin/env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5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This is a hello world plugin-in using gimpfu, a python interface package [1-3].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[1] A good primer on python-plugins: https://www.gimp.org/docs/python/index.html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NB: Example code on-line are extremely GIMP version dependent; this script uses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GIMP-2.10. But not to worry, you can lookup the correct syntax by searching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through GIMP's procedure browser (Help -&gt; Procedure Bowser), and adjust the 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accordingly.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[2] Mac OS X Notes: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a) Installing.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To run this on make Mac OS X, place this script_name.py in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/Users/&lt;USERNAME&gt;/Library/Application Support/GIMP/2.10/plug-ins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and make it executable (i.e., chmod 755 it).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b)  Debugging.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To debug start gimp on the command line, i.e.,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$ /Applications/GIMP-2.10.app/Contents/MacOS/gimp --verbose --console-messages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assuming you did a standard GIMP install.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c) Executing.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In GIMP do,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File -&gt; Create -&gt; "Hello world..."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d) Notes on Mac OS X and other platforms.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      https://en.wikibooks.org/wiki/GIMP/Installing_Plugins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[3] Cheat Sheet: http://gimpbook.com/scripting/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</a:t>
            </a:r>
            <a:endParaRPr lang="en-US" sz="1500" b="1" dirty="0">
              <a:solidFill>
                <a:srgbClr val="00B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C760AF-63FD-CA40-9B29-AB3262505AB2}"/>
              </a:ext>
            </a:extLst>
          </p:cNvPr>
          <p:cNvSpPr txBox="1">
            <a:spLocks/>
          </p:cNvSpPr>
          <p:nvPr/>
        </p:nvSpPr>
        <p:spPr>
          <a:xfrm rot="16200000">
            <a:off x="-2148742" y="3537421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NB: Header and Notes</a:t>
            </a:r>
          </a:p>
        </p:txBody>
      </p:sp>
    </p:spTree>
    <p:extLst>
      <p:ext uri="{BB962C8B-B14F-4D97-AF65-F5344CB8AC3E}">
        <p14:creationId xmlns:p14="http://schemas.microsoft.com/office/powerpoint/2010/main" val="22159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BB7-A117-1341-9630-D94F16E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en-US" dirty="0"/>
              <a:t>Annotated Hello World Plugin Code: bart.py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48" y="1124467"/>
            <a:ext cx="10184027" cy="558525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from gimpfu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A" sz="1600" b="1" dirty="0">
                <a:solidFill>
                  <a:srgbClr val="00B050"/>
                </a:solidFill>
              </a:rPr>
            </a:br>
            <a:endParaRPr lang="en-CA" sz="16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# hello world plugin source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def hello_world(initstr,font,size,color):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img = gimp.Image(1,1,RGB)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gimp.set_foreground(color)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note: this is a gimp procedure-database (pdb) function, as in, you can use the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      procedure browser in gimp to get its definition information.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layer = pdb.gimp_text_fontname(img,None,0,0,initstr,10,True,size,PIXELS,font)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img.resize(layer.width, layer.height, 0,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print to the console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print "HELLO WORLD!"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display as image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gimp.Display(img)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ABBDD-E76E-9A43-A328-4EE4C3FAFA8C}"/>
              </a:ext>
            </a:extLst>
          </p:cNvPr>
          <p:cNvSpPr txBox="1">
            <a:spLocks/>
          </p:cNvSpPr>
          <p:nvPr/>
        </p:nvSpPr>
        <p:spPr>
          <a:xfrm rot="16200000">
            <a:off x="-2148742" y="3537421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Hello World Script</a:t>
            </a:r>
          </a:p>
        </p:txBody>
      </p:sp>
    </p:spTree>
    <p:extLst>
      <p:ext uri="{BB962C8B-B14F-4D97-AF65-F5344CB8AC3E}">
        <p14:creationId xmlns:p14="http://schemas.microsoft.com/office/powerpoint/2010/main" val="289343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259" y="179775"/>
            <a:ext cx="10184027" cy="64928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# plugin registration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register(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unique plugin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"python_fu_hello_world",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brief description.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"Hello world image",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detail description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"Create an image with a user-provided string",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author, copyright, 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"Bart Simpson", "That Dam Dog Inc.","2050",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pulldown menu label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"Hello world...",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parameter-template for dialogue box mapping to function arguments.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(PF_STRING, "string", "String", 'Hello, world!'),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(PF_FONT, "font", "Font face", "Sans"),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(PF_SPINNER, "size", "Font size", 50, (1,3000,1)),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(PF_COLOR, "color", "Text color",(1.0,0.5,0.0))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[],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the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hello_world,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pulldown menu location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menu="&lt;Image&gt;/File/Create"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4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# start/install the plugin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18F044-8BD3-7447-8B70-2B01AF178564}"/>
              </a:ext>
            </a:extLst>
          </p:cNvPr>
          <p:cNvSpPr txBox="1">
            <a:spLocks/>
          </p:cNvSpPr>
          <p:nvPr/>
        </p:nvSpPr>
        <p:spPr>
          <a:xfrm rot="16200000">
            <a:off x="-2235239" y="2907226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Registration/Installing</a:t>
            </a:r>
          </a:p>
        </p:txBody>
      </p:sp>
    </p:spTree>
    <p:extLst>
      <p:ext uri="{BB962C8B-B14F-4D97-AF65-F5344CB8AC3E}">
        <p14:creationId xmlns:p14="http://schemas.microsoft.com/office/powerpoint/2010/main" val="31908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8256C-D90D-3C4E-A4A0-A95F15F0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044" y="1534533"/>
            <a:ext cx="5741911" cy="5063975"/>
          </a:xfrm>
        </p:spPr>
      </p:pic>
    </p:spTree>
    <p:extLst>
      <p:ext uri="{BB962C8B-B14F-4D97-AF65-F5344CB8AC3E}">
        <p14:creationId xmlns:p14="http://schemas.microsoft.com/office/powerpoint/2010/main" val="297284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472F7-1F17-ED4C-B6DD-19B49E66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861" y="1433315"/>
            <a:ext cx="6660277" cy="5040210"/>
          </a:xfrm>
        </p:spPr>
      </p:pic>
    </p:spTree>
    <p:extLst>
      <p:ext uri="{BB962C8B-B14F-4D97-AF65-F5344CB8AC3E}">
        <p14:creationId xmlns:p14="http://schemas.microsoft.com/office/powerpoint/2010/main" val="39361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75BE5-AC41-3D43-82C0-9621DB74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60" y="1443793"/>
            <a:ext cx="7380615" cy="48196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47013-5D89-AC4E-B1F5-F4EAF7C1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469" y="5190310"/>
            <a:ext cx="2451100" cy="123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E805A-BA45-2045-8741-DA111BDFBF9E}"/>
              </a:ext>
            </a:extLst>
          </p:cNvPr>
          <p:cNvSpPr txBox="1"/>
          <p:nvPr/>
        </p:nvSpPr>
        <p:spPr>
          <a:xfrm>
            <a:off x="10192186" y="482097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54089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897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GIMP 2.10 Plugin Primer</vt:lpstr>
      <vt:lpstr>Annotated Hello World Plugin Code: bart.py</vt:lpstr>
      <vt:lpstr>Annotated Hello World Plugin Code: bart.py</vt:lpstr>
      <vt:lpstr>PowerPoint Presentation</vt:lpstr>
      <vt:lpstr>Execution</vt:lpstr>
      <vt:lpstr>Execution</vt:lpstr>
      <vt:lpstr>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GIMP 2.10 Plugin Primer</dc:title>
  <dc:creator>Microsoft Office User</dc:creator>
  <cp:lastModifiedBy>Microsoft Office User</cp:lastModifiedBy>
  <cp:revision>4</cp:revision>
  <dcterms:created xsi:type="dcterms:W3CDTF">2019-02-05T18:10:44Z</dcterms:created>
  <dcterms:modified xsi:type="dcterms:W3CDTF">2020-03-26T17:20:54Z</dcterms:modified>
</cp:coreProperties>
</file>