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hcmus.dictionaryqlq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46237"/>
            <a:ext cx="3886200" cy="2392363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Dictionary QLQT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37338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Nhóm 2</a:t>
            </a:r>
          </a:p>
          <a:p>
            <a:r>
              <a:rPr lang="en-US" dirty="0" smtClean="0"/>
              <a:t>GVLT: Ngô Huy Biên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62000"/>
            <a:ext cx="3657600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Content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Feature</a:t>
            </a:r>
          </a:p>
          <a:p>
            <a:r>
              <a:rPr lang="en-US" sz="6000" dirty="0" smtClean="0"/>
              <a:t>Demo</a:t>
            </a:r>
          </a:p>
          <a:p>
            <a:r>
              <a:rPr lang="en-US" sz="6000" dirty="0" smtClean="0"/>
              <a:t>Download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9285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60" y="3086240"/>
            <a:ext cx="1085640" cy="144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10" y="4724400"/>
            <a:ext cx="1729090" cy="1729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00600"/>
            <a:ext cx="1676400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5" t="16316" r="16404" b="15322"/>
          <a:stretch/>
        </p:blipFill>
        <p:spPr>
          <a:xfrm>
            <a:off x="537978" y="1600200"/>
            <a:ext cx="2129022" cy="20038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"/>
          <a:stretch/>
        </p:blipFill>
        <p:spPr>
          <a:xfrm>
            <a:off x="6248400" y="1905000"/>
            <a:ext cx="2186222" cy="1680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8600"/>
            <a:ext cx="1828800" cy="1828800"/>
          </a:xfrm>
          <a:prstGeom prst="rect">
            <a:avLst/>
          </a:prstGeom>
        </p:spPr>
      </p:pic>
      <p:sp>
        <p:nvSpPr>
          <p:cNvPr id="14" name="Up Arrow 13"/>
          <p:cNvSpPr/>
          <p:nvPr/>
        </p:nvSpPr>
        <p:spPr>
          <a:xfrm>
            <a:off x="4105380" y="2057400"/>
            <a:ext cx="619020" cy="7506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8154443">
            <a:off x="3069015" y="2895575"/>
            <a:ext cx="619020" cy="7506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4143798">
            <a:off x="5180837" y="2859078"/>
            <a:ext cx="619020" cy="7506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3605324">
            <a:off x="3376343" y="4450673"/>
            <a:ext cx="619020" cy="7506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7744309">
            <a:off x="4995218" y="4481814"/>
            <a:ext cx="619020" cy="7506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355937"/>
            <a:ext cx="26198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59046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64922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/>
              <a:t>Download</a:t>
            </a:r>
            <a:endParaRPr lang="en-US" sz="115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play.google.com/store/apps/details?id=com.hcmus.dictionaryqlqt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5028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Dictionary QLQT</vt:lpstr>
      <vt:lpstr>Content</vt:lpstr>
      <vt:lpstr>PowerPoint Presentation</vt:lpstr>
      <vt:lpstr>Demo</vt:lpstr>
      <vt:lpstr>Download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QLQT</dc:title>
  <dc:creator>Thanh Toan</dc:creator>
  <cp:lastModifiedBy>1012460@student.hcmus.edu.vn</cp:lastModifiedBy>
  <cp:revision>6</cp:revision>
  <dcterms:created xsi:type="dcterms:W3CDTF">2006-08-16T00:00:00Z</dcterms:created>
  <dcterms:modified xsi:type="dcterms:W3CDTF">2013-12-04T08:37:44Z</dcterms:modified>
</cp:coreProperties>
</file>