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605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BF25F-A181-85F3-EB07-B36AE33B5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6B497B-558F-FCB8-0AF4-F2E3CF3BE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14428A-8599-DC1E-9DA6-73520AAD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D9CA4-CD2F-C07E-39DE-3F187F53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F24A2C-9847-8BAA-268D-4AD88E9C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FA0DD-AB89-020C-85C2-72391FE6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0815E1-4F09-66E3-3E96-20C5D5010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BEA08-B146-453F-7BE8-A2A2E68F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F4CE0-01BF-E1D8-1E67-5CDF2272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1D63B-54EE-EE2F-3FD8-D209BC03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1D32D4-FD3B-B6E1-A6BE-BF276C5FC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43966A-80C2-5AD7-46EF-97E7D26EF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52179-AA93-BF1F-C3ED-1E8CD92D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124FA-FE15-B6F1-8140-F5ECFE6B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B2D4A-E85E-71AE-735D-F678E478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1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54DBB-F94B-D75E-6EA3-F3FABAB8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77AE8-F845-5D10-AA5F-11306A57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3BC4A7-7C03-53AC-7A52-F069013D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FED18-C2B5-C048-3A97-5389EA32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1D8BA9-064C-B5A8-9C8C-4269F071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1DD9-443C-C1E6-A07B-E33782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37CA4D-E063-A808-BA01-D63AD44CD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247C5C-41FD-AFF9-3455-8DCC67A5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DD7C76-327F-514A-F777-B0362452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31A06-D6EA-417F-E3C7-A43A9F91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8ADF3-FF81-A392-201A-631F7FAB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DBCFF-9066-7FC5-40C7-7CE05A82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45A194-D5EE-782C-88B5-420609046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306B9E-B894-E214-12D0-769CA8E2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429A59-8D8C-93D5-542C-DF85C4EC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0BE42-0F2C-5E0C-935D-A73084A7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85284-5807-CD88-909A-3FBC3CC8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CD6151-193B-E73D-B4C7-2949EEB9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E74484-43CD-DFCD-E23B-C093F442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BDE99C-1329-9D09-0627-3D162B1AA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442EED-1A60-29B8-9A58-B9506A3B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F90FFA-22CE-6885-CED3-49C8613E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53F758-2263-5A22-BED5-E17480AA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901470-BC9E-B1A4-0CD8-12BD8C7F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2216-65DB-B3E3-9C5A-A327086E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90C623-41E7-CDB1-75E4-67043F4F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78A70D-DF34-D08B-A4F3-187F98A7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4DF98-C738-0227-E51B-8DE3D58D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5DF6FB-436A-2249-9AFF-4B2B3D9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8A16B6-6196-536D-F557-BEE7B1BC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8F9E5F-9808-1312-B132-A421ECFE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D5655-5DC2-A02D-092F-8FD1FB49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E7512-DBE8-9474-8F53-9D78C11E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D0E13-8F88-C48E-64AA-12753A88D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28C6D-35EF-2430-FDC1-464CB459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9C8011-35A3-F517-87F2-62EFDBFB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AB38AE-4B1D-4087-AAE0-3AD09876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743D3-E4F7-D070-FDE3-99051DBD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C69DEA-D9F4-D2C3-068D-04448F677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DC23B-40EE-84C3-39F9-EDCD7AD5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DA316-43F6-2264-442B-7C4A88E6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82C6D7-5FD9-B5F6-EB3B-7CB86805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ADCF5B-3321-EE3E-4CB3-95352098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0C8E63-8113-1124-A8DE-7CA3E9C3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EE0FA1-7735-EA60-60ED-FE289E45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344DD-025F-F1F2-2181-83489E708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6C384-37F0-4E3A-A885-E4BAF1B1EA6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10208-D435-4A6A-652F-CD3ABA87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6B090-0B98-C37C-BBFF-CB5853AC9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09938-8DB5-4C72-8A91-2F80EE46D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7258CC-07CC-15E4-5441-94C8D262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81" y="3831752"/>
            <a:ext cx="4219344" cy="29460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285D36C-1EAF-556D-C472-3CFB801D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5" y="168442"/>
            <a:ext cx="4983914" cy="36151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DEB2C9-A5E7-0B18-3D3D-9D0E7A7A7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929" y="128336"/>
            <a:ext cx="4825787" cy="33619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362C9B-73C7-B085-6AA4-52FC1456B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878" y="5021867"/>
            <a:ext cx="987321" cy="14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1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wendung eines seriellen Ports in VMware-Virtual Machines: Ein Leitfaden  für 2025">
            <a:extLst>
              <a:ext uri="{FF2B5EF4-FFF2-40B4-BE49-F238E27FC236}">
                <a16:creationId xmlns:a16="http://schemas.microsoft.com/office/drawing/2014/main" id="{218C22FD-6F2A-8A3B-4E20-7E173C91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0" y="348793"/>
            <a:ext cx="2163255" cy="10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Mware ESXi 7. Create VMware ESXi 7 Hypervisor | by Btech Engineering |  Medium">
            <a:extLst>
              <a:ext uri="{FF2B5EF4-FFF2-40B4-BE49-F238E27FC236}">
                <a16:creationId xmlns:a16="http://schemas.microsoft.com/office/drawing/2014/main" id="{91ED3739-7FA2-7E7E-2685-0EC297D0A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7" t="-13295" r="-6031" b="-7405"/>
          <a:stretch/>
        </p:blipFill>
        <p:spPr bwMode="auto">
          <a:xfrm>
            <a:off x="3372905" y="561623"/>
            <a:ext cx="1871133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ows Storage Server 2019 » Jetzt informieren!">
            <a:extLst>
              <a:ext uri="{FF2B5EF4-FFF2-40B4-BE49-F238E27FC236}">
                <a16:creationId xmlns:a16="http://schemas.microsoft.com/office/drawing/2014/main" id="{110EFFAA-52F3-E3FE-922A-1351E75D5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33" y="2544199"/>
            <a:ext cx="1083223" cy="108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8BB964-7EDB-B578-9B24-F4B4AA951599}"/>
              </a:ext>
            </a:extLst>
          </p:cNvPr>
          <p:cNvCxnSpPr>
            <a:cxnSpLocks/>
            <a:stCxn id="1028" idx="3"/>
            <a:endCxn id="1046" idx="1"/>
          </p:cNvCxnSpPr>
          <p:nvPr/>
        </p:nvCxnSpPr>
        <p:spPr>
          <a:xfrm>
            <a:off x="5244038" y="853723"/>
            <a:ext cx="78996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9FBAEA9-6592-8E45-7326-B2D8191CC9E5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 flipV="1">
            <a:off x="2582945" y="853723"/>
            <a:ext cx="789960" cy="142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ESXi 7 Boot Media Consideration and VMware Technical Guidance">
            <a:extLst>
              <a:ext uri="{FF2B5EF4-FFF2-40B4-BE49-F238E27FC236}">
                <a16:creationId xmlns:a16="http://schemas.microsoft.com/office/drawing/2014/main" id="{CAEB43BF-8128-31E7-B798-52E4A8122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9" r="22279"/>
          <a:stretch/>
        </p:blipFill>
        <p:spPr bwMode="auto">
          <a:xfrm>
            <a:off x="6033999" y="428215"/>
            <a:ext cx="857840" cy="85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8A1F15D-71F3-F815-8307-1B9D084501CB}"/>
              </a:ext>
            </a:extLst>
          </p:cNvPr>
          <p:cNvCxnSpPr>
            <a:cxnSpLocks/>
            <a:stCxn id="1028" idx="2"/>
            <a:endCxn id="1042" idx="0"/>
          </p:cNvCxnSpPr>
          <p:nvPr/>
        </p:nvCxnSpPr>
        <p:spPr>
          <a:xfrm flipH="1">
            <a:off x="2582945" y="1145823"/>
            <a:ext cx="1725527" cy="139837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18" descr="Windows Storage Server 2019 » Jetzt informieren!">
            <a:extLst>
              <a:ext uri="{FF2B5EF4-FFF2-40B4-BE49-F238E27FC236}">
                <a16:creationId xmlns:a16="http://schemas.microsoft.com/office/drawing/2014/main" id="{44FC2DD7-3031-5C68-F73B-07B92E1B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55" y="2544199"/>
            <a:ext cx="1083223" cy="108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6F4809C-8D5B-F57E-9BC6-14FAB4955C24}"/>
              </a:ext>
            </a:extLst>
          </p:cNvPr>
          <p:cNvCxnSpPr>
            <a:cxnSpLocks/>
            <a:stCxn id="1028" idx="2"/>
            <a:endCxn id="23" idx="0"/>
          </p:cNvCxnSpPr>
          <p:nvPr/>
        </p:nvCxnSpPr>
        <p:spPr>
          <a:xfrm flipH="1">
            <a:off x="4037667" y="1145823"/>
            <a:ext cx="270805" cy="139837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18" descr="Windows Storage Server 2019 » Jetzt informieren!">
            <a:extLst>
              <a:ext uri="{FF2B5EF4-FFF2-40B4-BE49-F238E27FC236}">
                <a16:creationId xmlns:a16="http://schemas.microsoft.com/office/drawing/2014/main" id="{E0154FFE-658D-F15B-8AA7-34BB4F55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77" y="2535698"/>
            <a:ext cx="1083223" cy="108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D75D9E2-F745-1994-55C9-FC5DE389C0ED}"/>
              </a:ext>
            </a:extLst>
          </p:cNvPr>
          <p:cNvCxnSpPr>
            <a:cxnSpLocks/>
            <a:stCxn id="1028" idx="2"/>
            <a:endCxn id="25" idx="0"/>
          </p:cNvCxnSpPr>
          <p:nvPr/>
        </p:nvCxnSpPr>
        <p:spPr>
          <a:xfrm>
            <a:off x="4308472" y="1145823"/>
            <a:ext cx="1058717" cy="138987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60065A3-A8CC-B697-E6B6-F39056BA3F1A}"/>
              </a:ext>
            </a:extLst>
          </p:cNvPr>
          <p:cNvCxnSpPr>
            <a:cxnSpLocks/>
            <a:stCxn id="1042" idx="2"/>
            <a:endCxn id="48" idx="0"/>
          </p:cNvCxnSpPr>
          <p:nvPr/>
        </p:nvCxnSpPr>
        <p:spPr>
          <a:xfrm flipH="1">
            <a:off x="2582944" y="3632258"/>
            <a:ext cx="1" cy="117752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1E8708A-AB63-0344-EF8F-B833767A08AA}"/>
              </a:ext>
            </a:extLst>
          </p:cNvPr>
          <p:cNvCxnSpPr>
            <a:cxnSpLocks/>
            <a:stCxn id="23" idx="2"/>
            <a:endCxn id="1056" idx="0"/>
          </p:cNvCxnSpPr>
          <p:nvPr/>
        </p:nvCxnSpPr>
        <p:spPr>
          <a:xfrm flipH="1">
            <a:off x="4012195" y="3632258"/>
            <a:ext cx="25472" cy="8003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3DF3E06-2C40-0550-6652-800273D14856}"/>
              </a:ext>
            </a:extLst>
          </p:cNvPr>
          <p:cNvCxnSpPr>
            <a:cxnSpLocks/>
            <a:stCxn id="25" idx="2"/>
            <a:endCxn id="1058" idx="0"/>
          </p:cNvCxnSpPr>
          <p:nvPr/>
        </p:nvCxnSpPr>
        <p:spPr>
          <a:xfrm flipH="1">
            <a:off x="5356152" y="3623757"/>
            <a:ext cx="11037" cy="84252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Windows 11-Logo im Querformat transparente PNG - StickPNG">
            <a:extLst>
              <a:ext uri="{FF2B5EF4-FFF2-40B4-BE49-F238E27FC236}">
                <a16:creationId xmlns:a16="http://schemas.microsoft.com/office/drawing/2014/main" id="{5B92F3D8-CB2E-CAB5-3526-E777A8BBD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565" y="2624667"/>
            <a:ext cx="1612400" cy="59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inux-Logo PNG- Und SVG-Design Für T-Shirts">
            <a:extLst>
              <a:ext uri="{FF2B5EF4-FFF2-40B4-BE49-F238E27FC236}">
                <a16:creationId xmlns:a16="http://schemas.microsoft.com/office/drawing/2014/main" id="{C103829D-FF6A-1953-189D-EC74F0E39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9" b="25112"/>
          <a:stretch/>
        </p:blipFill>
        <p:spPr bwMode="auto">
          <a:xfrm>
            <a:off x="8118730" y="2654302"/>
            <a:ext cx="1192340" cy="60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FAF9A56-16B5-79EF-ADAD-C97CE1A58D51}"/>
              </a:ext>
            </a:extLst>
          </p:cNvPr>
          <p:cNvCxnSpPr>
            <a:cxnSpLocks/>
            <a:stCxn id="1028" idx="2"/>
            <a:endCxn id="1050" idx="0"/>
          </p:cNvCxnSpPr>
          <p:nvPr/>
        </p:nvCxnSpPr>
        <p:spPr>
          <a:xfrm>
            <a:off x="4308472" y="1145823"/>
            <a:ext cx="2705293" cy="147884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B7824FD-A37E-609C-FFB9-3946477F3758}"/>
              </a:ext>
            </a:extLst>
          </p:cNvPr>
          <p:cNvCxnSpPr>
            <a:cxnSpLocks/>
            <a:stCxn id="1028" idx="2"/>
            <a:endCxn id="1052" idx="0"/>
          </p:cNvCxnSpPr>
          <p:nvPr/>
        </p:nvCxnSpPr>
        <p:spPr>
          <a:xfrm>
            <a:off x="4308472" y="1145823"/>
            <a:ext cx="4406428" cy="150847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The Power of Microsoft Active Directory | by Dion Alexander | Medium">
            <a:extLst>
              <a:ext uri="{FF2B5EF4-FFF2-40B4-BE49-F238E27FC236}">
                <a16:creationId xmlns:a16="http://schemas.microsoft.com/office/drawing/2014/main" id="{F95A6E20-84E0-EBD5-DB24-02B97F453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1" t="12309" r="18232" b="16925"/>
          <a:stretch/>
        </p:blipFill>
        <p:spPr bwMode="auto">
          <a:xfrm>
            <a:off x="1955679" y="5571101"/>
            <a:ext cx="1254528" cy="92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46D7FB7D-03B1-7381-9BCB-E5C22E494D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2925" y="4809784"/>
            <a:ext cx="740038" cy="750403"/>
          </a:xfrm>
          <a:prstGeom prst="rect">
            <a:avLst/>
          </a:prstGeom>
        </p:spPr>
      </p:pic>
      <p:pic>
        <p:nvPicPr>
          <p:cNvPr id="1056" name="Picture 32" descr="Microsoft Exchange Server Enterprise 2019">
            <a:extLst>
              <a:ext uri="{FF2B5EF4-FFF2-40B4-BE49-F238E27FC236}">
                <a16:creationId xmlns:a16="http://schemas.microsoft.com/office/drawing/2014/main" id="{40189512-6F10-CD0B-AA21-F84932944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7" t="33481" r="-1729" b="36029"/>
          <a:stretch/>
        </p:blipFill>
        <p:spPr bwMode="auto">
          <a:xfrm>
            <a:off x="3350804" y="4432566"/>
            <a:ext cx="1322782" cy="32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FF80E1E6-EB98-261C-1148-F153A7584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3" t="-5666" r="-3012" b="-3911"/>
          <a:stretch/>
        </p:blipFill>
        <p:spPr bwMode="auto">
          <a:xfrm>
            <a:off x="4846089" y="4466282"/>
            <a:ext cx="1020125" cy="85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Outlook Logo, symbol, meaning, history, PNG, brand">
            <a:extLst>
              <a:ext uri="{FF2B5EF4-FFF2-40B4-BE49-F238E27FC236}">
                <a16:creationId xmlns:a16="http://schemas.microsoft.com/office/drawing/2014/main" id="{993333CA-EA89-73F0-A286-F21E4226F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t="-5293" r="16275" b="-5304"/>
          <a:stretch/>
        </p:blipFill>
        <p:spPr bwMode="auto">
          <a:xfrm>
            <a:off x="6623937" y="3970103"/>
            <a:ext cx="743791" cy="67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connector-excel-logo - Crest Financial Services - Financial Planning  Newcastle">
            <a:extLst>
              <a:ext uri="{FF2B5EF4-FFF2-40B4-BE49-F238E27FC236}">
                <a16:creationId xmlns:a16="http://schemas.microsoft.com/office/drawing/2014/main" id="{0EDE7718-0AE1-AB6C-7FB9-F70795DF2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5" r="-2907"/>
          <a:stretch/>
        </p:blipFill>
        <p:spPr bwMode="auto">
          <a:xfrm>
            <a:off x="6548780" y="4736251"/>
            <a:ext cx="973667" cy="3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EAD411C3-D1F4-0028-FFB3-04603BAD1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r="-1896"/>
          <a:stretch/>
        </p:blipFill>
        <p:spPr bwMode="auto">
          <a:xfrm>
            <a:off x="6358280" y="3524297"/>
            <a:ext cx="1310970" cy="40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71393CE-5CC4-F1FC-8D9E-9DF72FD7F08B}"/>
              </a:ext>
            </a:extLst>
          </p:cNvPr>
          <p:cNvCxnSpPr>
            <a:cxnSpLocks/>
            <a:stCxn id="1050" idx="2"/>
            <a:endCxn id="1064" idx="0"/>
          </p:cNvCxnSpPr>
          <p:nvPr/>
        </p:nvCxnSpPr>
        <p:spPr>
          <a:xfrm>
            <a:off x="7013765" y="3217333"/>
            <a:ext cx="0" cy="30696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Verbinder: gewinkelt 1024">
            <a:extLst>
              <a:ext uri="{FF2B5EF4-FFF2-40B4-BE49-F238E27FC236}">
                <a16:creationId xmlns:a16="http://schemas.microsoft.com/office/drawing/2014/main" id="{B970118A-789A-064D-7245-85301B001AB0}"/>
              </a:ext>
            </a:extLst>
          </p:cNvPr>
          <p:cNvCxnSpPr>
            <a:cxnSpLocks/>
            <a:stCxn id="1062" idx="2"/>
            <a:endCxn id="1054" idx="3"/>
          </p:cNvCxnSpPr>
          <p:nvPr/>
        </p:nvCxnSpPr>
        <p:spPr>
          <a:xfrm rot="5400000">
            <a:off x="4640968" y="3640051"/>
            <a:ext cx="963886" cy="3825407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Verbinder: gewinkelt 1032">
            <a:extLst>
              <a:ext uri="{FF2B5EF4-FFF2-40B4-BE49-F238E27FC236}">
                <a16:creationId xmlns:a16="http://schemas.microsoft.com/office/drawing/2014/main" id="{EC6C06A1-0A78-A068-8FC5-A63DBA1E39EC}"/>
              </a:ext>
            </a:extLst>
          </p:cNvPr>
          <p:cNvCxnSpPr>
            <a:cxnSpLocks/>
            <a:stCxn id="1058" idx="2"/>
          </p:cNvCxnSpPr>
          <p:nvPr/>
        </p:nvCxnSpPr>
        <p:spPr>
          <a:xfrm rot="5400000">
            <a:off x="4106748" y="4387866"/>
            <a:ext cx="311797" cy="2187013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8" name="Gerade Verbindung mit Pfeil 1037">
            <a:extLst>
              <a:ext uri="{FF2B5EF4-FFF2-40B4-BE49-F238E27FC236}">
                <a16:creationId xmlns:a16="http://schemas.microsoft.com/office/drawing/2014/main" id="{24CC9197-4E18-D47E-18CD-FAB94DB968E0}"/>
              </a:ext>
            </a:extLst>
          </p:cNvPr>
          <p:cNvCxnSpPr>
            <a:cxnSpLocks/>
          </p:cNvCxnSpPr>
          <p:nvPr/>
        </p:nvCxnSpPr>
        <p:spPr>
          <a:xfrm flipH="1">
            <a:off x="3247786" y="4841483"/>
            <a:ext cx="644988" cy="66139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Verbinder: gewinkelt 1048">
            <a:extLst>
              <a:ext uri="{FF2B5EF4-FFF2-40B4-BE49-F238E27FC236}">
                <a16:creationId xmlns:a16="http://schemas.microsoft.com/office/drawing/2014/main" id="{2851917D-3AAC-EA10-4612-6E7DFC7AD637}"/>
              </a:ext>
            </a:extLst>
          </p:cNvPr>
          <p:cNvCxnSpPr>
            <a:cxnSpLocks/>
            <a:stCxn id="1052" idx="2"/>
          </p:cNvCxnSpPr>
          <p:nvPr/>
        </p:nvCxnSpPr>
        <p:spPr>
          <a:xfrm rot="5400000">
            <a:off x="4425540" y="2044318"/>
            <a:ext cx="3074029" cy="5504692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9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Rubin</dc:creator>
  <cp:lastModifiedBy>Andreas Rubin</cp:lastModifiedBy>
  <cp:revision>13</cp:revision>
  <dcterms:created xsi:type="dcterms:W3CDTF">2025-01-21T18:04:43Z</dcterms:created>
  <dcterms:modified xsi:type="dcterms:W3CDTF">2025-03-13T19:56:45Z</dcterms:modified>
</cp:coreProperties>
</file>