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2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0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69B5-352F-F741-9D8C-F4212B52B75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9543-D002-F642-ABC9-ADF2ABFB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114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Observer to </a:t>
            </a:r>
            <a:r>
              <a:rPr lang="en-US" sz="3200" u="sng" dirty="0" err="1" smtClean="0">
                <a:solidFill>
                  <a:srgbClr val="FF0000"/>
                </a:solidFill>
              </a:rPr>
              <a:t>Restframe</a:t>
            </a:r>
            <a:r>
              <a:rPr lang="en-US" sz="3200" u="sng" dirty="0" smtClean="0">
                <a:solidFill>
                  <a:srgbClr val="FF0000"/>
                </a:solidFill>
              </a:rPr>
              <a:t> days converter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dayspl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7" b="-1830"/>
          <a:stretch/>
        </p:blipFill>
        <p:spPr>
          <a:xfrm>
            <a:off x="880856" y="1417638"/>
            <a:ext cx="6453932" cy="4671348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1249586" y="2417458"/>
            <a:ext cx="5899685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49586" y="3216448"/>
            <a:ext cx="5899685" cy="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49586" y="4015438"/>
            <a:ext cx="5899685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49586" y="4834916"/>
            <a:ext cx="5899685" cy="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704022" y="1577494"/>
            <a:ext cx="40970" cy="4097386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178944" y="1577494"/>
            <a:ext cx="40970" cy="4097386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653865" y="1577494"/>
            <a:ext cx="61455" cy="4097386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53865" y="3216448"/>
            <a:ext cx="5940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44992" y="4015438"/>
            <a:ext cx="2970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74921" y="4834916"/>
            <a:ext cx="12700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9271" y="2540382"/>
            <a:ext cx="171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day rest frame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49271" y="3031783"/>
            <a:ext cx="171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day rest frame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49271" y="3502981"/>
            <a:ext cx="171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day rest frame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742997" y="3415841"/>
            <a:ext cx="278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Observer frame days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519917" y="6052380"/>
            <a:ext cx="139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Redshift 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5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Observer to Restframe days converter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to Restframe days converter</dc:title>
  <dc:creator>Charles Baltay</dc:creator>
  <cp:lastModifiedBy>Charles Baltay</cp:lastModifiedBy>
  <cp:revision>3</cp:revision>
  <dcterms:created xsi:type="dcterms:W3CDTF">2015-01-08T01:03:06Z</dcterms:created>
  <dcterms:modified xsi:type="dcterms:W3CDTF">2015-01-08T01:35:53Z</dcterms:modified>
</cp:coreProperties>
</file>