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project works around the idea of captioning images using neural networks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7539f40a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7539f40a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So…the user can provide either an image or a phrase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system extracts human-readable tags from the images. Features with NLP for the phrase.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Three main components: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7539f40a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7539f40a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7539f40a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7539f40a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539f40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7539f40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7539f40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7539f40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92250" y="1515650"/>
            <a:ext cx="7159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words is a picture REALLY worth?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970225" y="3979795"/>
            <a:ext cx="5782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Nerds of a Feather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(Aditya, Gauri, Karishma, Owais, Rubin)</a:t>
            </a:r>
            <a:endParaRPr/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992250" y="2963750"/>
            <a:ext cx="7159500" cy="6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020"/>
              <a:t>Filtering datasets using image-captioning </a:t>
            </a:r>
            <a:r>
              <a:rPr i="1" lang="en" sz="2020"/>
              <a:t>neural networks</a:t>
            </a:r>
            <a:endParaRPr i="1" sz="2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3840" l="0" r="11629" t="9074"/>
          <a:stretch/>
        </p:blipFill>
        <p:spPr>
          <a:xfrm>
            <a:off x="241600" y="1575750"/>
            <a:ext cx="6082555" cy="313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‘what’?</a:t>
            </a:r>
            <a:endParaRPr/>
          </a:p>
        </p:txBody>
      </p:sp>
      <p:cxnSp>
        <p:nvCxnSpPr>
          <p:cNvPr id="137" name="Google Shape;137;p14"/>
          <p:cNvCxnSpPr/>
          <p:nvPr/>
        </p:nvCxnSpPr>
        <p:spPr>
          <a:xfrm>
            <a:off x="6442450" y="431525"/>
            <a:ext cx="0" cy="41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774" y="323213"/>
            <a:ext cx="1514525" cy="438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‘why’?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The big picture</a:t>
            </a:r>
            <a:r>
              <a:rPr lang="en"/>
              <a:t>: benefits of auto-captioning for making reading material accessible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The science</a:t>
            </a:r>
            <a:r>
              <a:rPr lang="en"/>
              <a:t>: comparing the effectiveness of pre-built image classification models in a specific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The application</a:t>
            </a:r>
            <a:r>
              <a:rPr lang="en"/>
              <a:t>: filtering large image datasets and generating image sets for ML challenges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Challenge?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to building image captioning models + measuring phrase similarity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Scientific method in evaluating the effectiveness of different ML models (beyond training accuracy)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dataset = more processing power + longer training time + VRAM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375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257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Trained model on a small 8K Flickr Dataset for auto-captioning → results are…sub-optimal (so far!)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Flask framework for connecting to the eventual front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75" y="2770950"/>
            <a:ext cx="6115724" cy="13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588275" y="4125700"/>
            <a:ext cx="48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Text file from Flickr8K dataset - linking image name with caption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7401425" y="3225575"/>
            <a:ext cx="991800" cy="400200"/>
          </a:xfrm>
          <a:prstGeom prst="rect">
            <a:avLst/>
          </a:prstGeom>
          <a:gradFill>
            <a:gsLst>
              <a:gs pos="0">
                <a:srgbClr val="54F8B3"/>
              </a:gs>
              <a:gs pos="100000">
                <a:srgbClr val="10B97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Demo (?)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75057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Schedule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4707" r="0" t="0"/>
          <a:stretch/>
        </p:blipFill>
        <p:spPr>
          <a:xfrm>
            <a:off x="360613" y="1680175"/>
            <a:ext cx="8422774" cy="25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/>
          <p:nvPr/>
        </p:nvSpPr>
        <p:spPr>
          <a:xfrm>
            <a:off x="3816325" y="1434075"/>
            <a:ext cx="283200" cy="84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Improve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Train model on larger data-set (30k Flickr dataset, Microsoft COCO)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 different pre-trained image </a:t>
            </a:r>
            <a:r>
              <a:rPr lang="en"/>
              <a:t>classification</a:t>
            </a:r>
            <a:r>
              <a:rPr lang="en"/>
              <a:t> models (VGG-16, Resnet, AlexNet)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</a:t>
            </a:r>
            <a:r>
              <a:rPr lang="en"/>
              <a:t>methods</a:t>
            </a:r>
            <a:r>
              <a:rPr lang="en"/>
              <a:t> to effectively test the different image-captioning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Integrating output of image </a:t>
            </a:r>
            <a:r>
              <a:rPr lang="en"/>
              <a:t>captioning</a:t>
            </a:r>
            <a:r>
              <a:rPr lang="en"/>
              <a:t> model with unlabeled dataset + user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Isolate important tokens/keywords from output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Using text similarity metrics to determine which images are similar to user input (phrase or image)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Building front-end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