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83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6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87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771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4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37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60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9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9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76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0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2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47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 smtClean="0"/>
              <a:t>Яндекс.детектив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73" y="1784927"/>
            <a:ext cx="4685145" cy="468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Следовательно, надо сделать Бота для разработчиков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Потом в него начинать писать истории и редактировать их (добавлять диалоги, улики, разветвления)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Потом сделать веб – оболочку и ТГ бота для общего пользования</a:t>
            </a:r>
          </a:p>
          <a:p>
            <a:endParaRPr lang="ru-RU" sz="2400" dirty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Разбогатеть</a:t>
            </a:r>
          </a:p>
        </p:txBody>
      </p:sp>
    </p:spTree>
    <p:extLst>
      <p:ext uri="{BB962C8B-B14F-4D97-AF65-F5344CB8AC3E}">
        <p14:creationId xmlns:p14="http://schemas.microsoft.com/office/powerpoint/2010/main" val="42918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pic>
        <p:nvPicPr>
          <p:cNvPr id="4" name="Picture 2" descr="https://ic.pics.livejournal.com/vankachifirchik/67005232/92926/92926_2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63" y="1347479"/>
            <a:ext cx="7300264" cy="52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52479"/>
            <a:ext cx="46801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i="0" dirty="0" err="1" smtClean="0">
                <a:solidFill>
                  <a:schemeClr val="tx2"/>
                </a:solidFill>
                <a:effectLst/>
                <a:latin typeface="-apple-system"/>
              </a:rPr>
              <a:t>Вдохновление</a:t>
            </a:r>
            <a:r>
              <a:rPr lang="ru-RU" sz="4000" b="1" i="0" dirty="0" smtClean="0">
                <a:solidFill>
                  <a:schemeClr val="tx2"/>
                </a:solidFill>
                <a:effectLst/>
                <a:latin typeface="-apple-system"/>
              </a:rPr>
              <a:t>:</a:t>
            </a:r>
            <a:br>
              <a:rPr lang="ru-RU" sz="4000" b="1" i="0" dirty="0" smtClean="0">
                <a:solidFill>
                  <a:schemeClr val="tx2"/>
                </a:solidFill>
                <a:effectLst/>
                <a:latin typeface="-apple-system"/>
              </a:rPr>
            </a:br>
            <a:endParaRPr lang="ru-RU" sz="4000" b="1" dirty="0">
              <a:solidFill>
                <a:schemeClr val="tx2"/>
              </a:solidFill>
            </a:endParaRPr>
          </a:p>
        </p:txBody>
      </p:sp>
      <p:pic>
        <p:nvPicPr>
          <p:cNvPr id="2052" name="Picture 4" descr="https://russkajakniga.ee/wp-content/uploads/2020/03/ServerPicture-28395-415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18" y="2921752"/>
            <a:ext cx="2673061" cy="386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ftp.libs.spb.ru/covers/images/cover_19819021-ks_2019-01-11_14-26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89689"/>
            <a:ext cx="2798619" cy="39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333349"/>
            <a:ext cx="9845963" cy="54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5" y="1922320"/>
            <a:ext cx="11952403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Для каждой задачи есть лаконичный ответ.</a:t>
            </a:r>
            <a:br>
              <a:rPr lang="ru-RU" sz="3600" dirty="0" smtClean="0">
                <a:solidFill>
                  <a:schemeClr val="tx2"/>
                </a:solidFill>
                <a:latin typeface="-apple-system"/>
              </a:rPr>
            </a:br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С помощью </a:t>
            </a:r>
            <a:r>
              <a:rPr lang="ru-RU" sz="3600" dirty="0" err="1" smtClean="0">
                <a:solidFill>
                  <a:schemeClr val="tx2"/>
                </a:solidFill>
                <a:latin typeface="-apple-system"/>
              </a:rPr>
              <a:t>телеграм</a:t>
            </a:r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 бота разработать систему, в которой можно специальными символами разбивать текст (</a:t>
            </a:r>
            <a:r>
              <a:rPr lang="en-US" sz="3600" dirty="0" smtClean="0">
                <a:solidFill>
                  <a:schemeClr val="tx2"/>
                </a:solidFill>
                <a:latin typeface="-apple-system"/>
              </a:rPr>
              <a:t>#, &amp;, …</a:t>
            </a:r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) на смысловые блоки</a:t>
            </a:r>
            <a:endParaRPr lang="ru-RU" sz="3600" dirty="0" smtClean="0">
              <a:solidFill>
                <a:schemeClr val="tx2"/>
              </a:solidFill>
            </a:endParaRPr>
          </a:p>
          <a:p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Следовательно, к любому ответу на вопрос игрока надо «подвести».</a:t>
            </a:r>
          </a:p>
          <a:p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Для этого можно использовать </a:t>
            </a:r>
            <a:r>
              <a:rPr lang="en-US" sz="3600" dirty="0" err="1" smtClean="0">
                <a:solidFill>
                  <a:schemeClr val="tx2"/>
                </a:solidFill>
                <a:latin typeface="-apple-system"/>
              </a:rPr>
              <a:t>MapAPI</a:t>
            </a:r>
            <a:r>
              <a:rPr lang="en-US" sz="3600" dirty="0" smtClean="0">
                <a:solidFill>
                  <a:schemeClr val="tx2"/>
                </a:solidFill>
                <a:latin typeface="-apple-system"/>
              </a:rPr>
              <a:t>, </a:t>
            </a:r>
            <a:r>
              <a:rPr lang="en-US" sz="3600" dirty="0" err="1" smtClean="0">
                <a:solidFill>
                  <a:schemeClr val="tx2"/>
                </a:solidFill>
                <a:latin typeface="-apple-system"/>
              </a:rPr>
              <a:t>QRCode</a:t>
            </a:r>
            <a:r>
              <a:rPr lang="en-US" sz="3600" dirty="0" smtClean="0">
                <a:solidFill>
                  <a:schemeClr val="tx2"/>
                </a:solidFill>
                <a:latin typeface="-apple-system"/>
              </a:rPr>
              <a:t> API, </a:t>
            </a:r>
            <a:r>
              <a:rPr lang="en-US" sz="3600" dirty="0" err="1" smtClean="0">
                <a:solidFill>
                  <a:schemeClr val="tx2"/>
                </a:solidFill>
                <a:latin typeface="-apple-system"/>
              </a:rPr>
              <a:t>TranslateAPI</a:t>
            </a:r>
            <a:r>
              <a:rPr lang="en-US" sz="3600" dirty="0" smtClean="0">
                <a:solidFill>
                  <a:schemeClr val="tx2"/>
                </a:solidFill>
                <a:latin typeface="-apple-system"/>
              </a:rPr>
              <a:t>, API </a:t>
            </a:r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Яндекс Погоды</a:t>
            </a:r>
          </a:p>
        </p:txBody>
      </p:sp>
    </p:spTree>
    <p:extLst>
      <p:ext uri="{BB962C8B-B14F-4D97-AF65-F5344CB8AC3E}">
        <p14:creationId xmlns:p14="http://schemas.microsoft.com/office/powerpoint/2010/main" val="9986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Как раз подвязки к ответам делать с помощью специальных символов в боте</a:t>
            </a:r>
            <a:br>
              <a:rPr lang="ru-RU" sz="2400" dirty="0" smtClean="0">
                <a:solidFill>
                  <a:schemeClr val="tx2"/>
                </a:solidFill>
                <a:latin typeface="-apple-system"/>
              </a:rPr>
            </a:b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/>
            </a:r>
            <a:br>
              <a:rPr lang="ru-RU" sz="2400" dirty="0" smtClean="0">
                <a:solidFill>
                  <a:schemeClr val="tx2"/>
                </a:solidFill>
                <a:latin typeface="-apple-system"/>
              </a:rPr>
            </a:b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Пример. Ответ связан с местоположением на карте(либо место убийства, либо кафе с названием «Траектория» (как в нашем примере) ). Следовательно, на сайте надо найти координаты данного места(они спрятаны) или найти путь к ссылке</a:t>
            </a:r>
            <a:br>
              <a:rPr lang="ru-RU" sz="2400" dirty="0" smtClean="0">
                <a:solidFill>
                  <a:schemeClr val="tx2"/>
                </a:solidFill>
                <a:latin typeface="-apple-system"/>
              </a:rPr>
            </a:br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В коде бота это может выглядеть так.</a:t>
            </a:r>
            <a:br>
              <a:rPr lang="ru-RU" sz="2400" dirty="0" smtClean="0">
                <a:solidFill>
                  <a:schemeClr val="tx2"/>
                </a:solidFill>
                <a:latin typeface="-apple-system"/>
              </a:rPr>
            </a:br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#&lt;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ссылка на ответ</a:t>
            </a:r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&gt;</a:t>
            </a:r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%1, %2, %3 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последовательность сюжетной линии, которую мы можем развить (добавить диалоги с очевидцами, собрать улики)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И </a:t>
            </a:r>
            <a:r>
              <a:rPr lang="ru-RU" sz="2400" dirty="0" err="1" smtClean="0">
                <a:solidFill>
                  <a:schemeClr val="tx2"/>
                </a:solidFill>
                <a:latin typeface="-apple-system"/>
              </a:rPr>
              <a:t>тд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Сайт или бот могут выглядеть так</a:t>
            </a:r>
            <a:endParaRPr lang="ru-RU" sz="2400" dirty="0">
              <a:solidFill>
                <a:schemeClr val="tx2"/>
              </a:solidFill>
              <a:latin typeface="-apple-system"/>
            </a:endParaRP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1) Человек выбирает историю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2) Читает ситуацию, получает задачу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3) Начинает искать на сайте подсказки, идет по сюжетной линии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4) Получает ответ, вписывает его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5) Если ответ неправильный, получает подсказку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695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Итак, структура проекта</a:t>
            </a:r>
          </a:p>
          <a:p>
            <a:endParaRPr lang="ru-RU" sz="2400" dirty="0">
              <a:solidFill>
                <a:schemeClr val="tx2"/>
              </a:solidFill>
              <a:latin typeface="-apple-system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REST-API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, которое создает веб странницу, хранит в БД вопрос, ответ, подсказки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БОТ для разработчиков, который вносит в </a:t>
            </a:r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REST-API 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изменения (расширяет БД новыми историями)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САЙТ для общего пользования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БОТ для общего пользования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228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Подробнее о БД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БД состоит из историй</a:t>
            </a:r>
          </a:p>
          <a:p>
            <a:endParaRPr lang="ru-RU" sz="2400" dirty="0">
              <a:solidFill>
                <a:schemeClr val="tx2"/>
              </a:solidFill>
              <a:latin typeface="-apple-system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Вопрос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Ответ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Сюжетная линия с разветвлениями (задается в боте для разработчиков)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Подсказки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501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33</TotalTime>
  <Words>176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Century Gothic</vt:lpstr>
      <vt:lpstr>Сетка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Детективчики</dc:title>
  <dc:creator>Michail Rubin</dc:creator>
  <cp:lastModifiedBy>Michail Rubin</cp:lastModifiedBy>
  <cp:revision>5</cp:revision>
  <dcterms:created xsi:type="dcterms:W3CDTF">2020-04-08T18:41:20Z</dcterms:created>
  <dcterms:modified xsi:type="dcterms:W3CDTF">2020-05-10T07:09:32Z</dcterms:modified>
</cp:coreProperties>
</file>