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 </a:t>
            </a:r>
          </a:p>
        </c:rich>
      </c:tx>
      <c:layout/>
      <c:overlay val="0"/>
      <c:spPr>
        <a:noFill/>
        <a:ln>
          <a:noFill/>
        </a:ln>
      </c:spPr>
    </c:title>
    <c:autoTitleDeleted val="1"/>
    <c:plotArea>
      <c:layout>
        <c:manualLayout>
          <c:layoutTarget val="inner"/>
          <c:xMode val="edge"/>
          <c:yMode val="edge"/>
          <c:x val="0.050075166"/>
          <c:y val="0.16638078"/>
          <c:w val="0.6249238"/>
          <c:h val="0.5924419"/>
        </c:manualLayout>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0.0</c:v>
                </c:pt>
                <c:pt idx="1">
                  <c:v>0.0</c:v>
                </c:pt>
                <c:pt idx="2">
                  <c:v>0.0</c:v>
                </c:pt>
                <c:pt idx="3">
                  <c:v>0.0</c:v>
                </c:pt>
                <c:pt idx="4">
                  <c:v>0.0</c:v>
                </c:pt>
                <c:pt idx="5">
                  <c:v>0.0</c:v>
                </c:pt>
                <c:pt idx="6">
                  <c:v>1.0</c:v>
                </c:pt>
                <c:pt idx="7">
                  <c:v>0.0</c:v>
                </c:pt>
                <c:pt idx="8">
                  <c:v>0.0</c:v>
                </c:pt>
                <c:pt idx="9">
                  <c:v>2.0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0.0</c:v>
                </c:pt>
                <c:pt idx="1">
                  <c:v>2.0</c:v>
                </c:pt>
                <c:pt idx="2">
                  <c:v>1.0</c:v>
                </c:pt>
                <c:pt idx="3">
                  <c:v>1.0</c:v>
                </c:pt>
                <c:pt idx="4">
                  <c:v>0.0</c:v>
                </c:pt>
                <c:pt idx="5">
                  <c:v>0.0</c:v>
                </c:pt>
                <c:pt idx="6">
                  <c:v>2.0</c:v>
                </c:pt>
                <c:pt idx="7">
                  <c:v>0.0</c:v>
                </c:pt>
                <c:pt idx="8">
                  <c:v>2.0</c:v>
                </c:pt>
                <c:pt idx="9">
                  <c:v>1.0</c:v>
                </c:pt>
              </c:numCache>
            </c:numRef>
          </c:val>
        </c:ser>
        <c:ser>
          <c:idx val="2"/>
          <c:order val="2"/>
          <c:tx>
            <c:v>MEDIUM</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2.0</c:v>
                </c:pt>
                <c:pt idx="1">
                  <c:v>2.0</c:v>
                </c:pt>
                <c:pt idx="2">
                  <c:v>1.0</c:v>
                </c:pt>
                <c:pt idx="3">
                  <c:v>2.0</c:v>
                </c:pt>
                <c:pt idx="4">
                  <c:v>1.0</c:v>
                </c:pt>
                <c:pt idx="5">
                  <c:v>1.0</c:v>
                </c:pt>
                <c:pt idx="6">
                  <c:v>0.0</c:v>
                </c:pt>
                <c:pt idx="7">
                  <c:v>1.0</c:v>
                </c:pt>
                <c:pt idx="8">
                  <c:v>1.0</c:v>
                </c:pt>
                <c:pt idx="9">
                  <c:v>1.0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trendline>
            <c:spPr>
              <a:ln w="12700">
                <a:solidFill>
                  <a:srgbClr val="8064A2"/>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7"/>
                <c:pt idx="0">
                  <c:v>1.0</c:v>
                </c:pt>
                <c:pt idx="1">
                  <c:v>0.0</c:v>
                </c:pt>
                <c:pt idx="2">
                  <c:v>1.0</c:v>
                </c:pt>
                <c:pt idx="3">
                  <c:v>0.0</c:v>
                </c:pt>
                <c:pt idx="4">
                  <c:v>0.0</c:v>
                </c:pt>
                <c:pt idx="5">
                  <c:v>0.0</c:v>
                </c:pt>
                <c:pt idx="6">
                  <c:v>1.0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11/12/2024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4339985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2751404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5391204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496977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2479439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1205163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68308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8068725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2651213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8315957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6217167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1530592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53997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7537725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862009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115667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3664498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5940890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546712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333053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322711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59108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180766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565621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93095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872236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11/12/2024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4193777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9" y="990599"/>
            <a:ext cx="1743075" cy="1333500"/>
            <a:chOff x="876299" y="990599"/>
            <a:chExt cx="1743075" cy="1333500"/>
          </a:xfrm>
        </p:grpSpPr>
        <p:sp>
          <p:nvSpPr>
            <p:cNvPr id="38" name="曲线"/>
            <p:cNvSpPr>
              <a:spLocks/>
            </p:cNvSpPr>
            <p:nvPr/>
          </p:nvSpPr>
          <p:spPr>
            <a:xfrm rot="0">
              <a:off x="876299"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5"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599"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52" y="1190627"/>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53"/>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87"/>
            <a:ext cx="9982200" cy="1588135"/>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503"/>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3" y="3314150"/>
            <a:ext cx="7789392" cy="1929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STUDENT NAME</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RUBINI. 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REGISTER NO</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3122</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11060</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DEPARTMENT</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B.COM ( GENERAL)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COLLEGE : DR.MGR JANAKI COLLEGE OF ARTS &amp; SCIENCE FOR WOMEN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0222939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曲线"/>
          <p:cNvSpPr>
            <a:spLocks/>
          </p:cNvSpPr>
          <p:nvPr/>
        </p:nvSpPr>
        <p:spPr>
          <a:xfrm rot="0">
            <a:off x="9353569" y="5896003"/>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8" name="矩形"/>
          <p:cNvSpPr>
            <a:spLocks/>
          </p:cNvSpPr>
          <p:nvPr/>
        </p:nvSpPr>
        <p:spPr>
          <a:xfrm rot="0">
            <a:off x="11277219" y="6473351"/>
            <a:ext cx="228600" cy="17633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739774" y="291170"/>
            <a:ext cx="3303904" cy="56746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1200" cap="none" spc="15" baseline="0">
                <a:solidFill>
                  <a:schemeClr val="tx1"/>
                </a:solidFill>
                <a:latin typeface="Times New Roman" pitchFamily="18" charset="0"/>
                <a:ea typeface="宋体" pitchFamily="0" charset="0"/>
                <a:cs typeface="Times New Roman" pitchFamily="18" charset="0"/>
              </a:rPr>
              <a:t>M</a:t>
            </a:r>
            <a:r>
              <a:rPr lang="en-US" altLang="zh-CN" sz="3600" b="1" i="0" u="none" strike="noStrike" kern="1200" cap="none" spc="0" baseline="0">
                <a:solidFill>
                  <a:schemeClr val="tx1"/>
                </a:solidFill>
                <a:latin typeface="Times New Roman" pitchFamily="18" charset="0"/>
                <a:ea typeface="宋体" pitchFamily="0" charset="0"/>
                <a:cs typeface="Times New Roman" pitchFamily="18" charset="0"/>
              </a:rPr>
              <a:t>O</a:t>
            </a:r>
            <a:r>
              <a:rPr lang="en-US" altLang="zh-CN" sz="3600" b="1" i="0" u="none" strike="noStrike" kern="1200" cap="none" spc="-15" baseline="0">
                <a:solidFill>
                  <a:schemeClr val="tx1"/>
                </a:solidFill>
                <a:latin typeface="Times New Roman" pitchFamily="18" charset="0"/>
                <a:ea typeface="宋体" pitchFamily="0" charset="0"/>
                <a:cs typeface="Times New Roman" pitchFamily="18" charset="0"/>
              </a:rPr>
              <a:t>D</a:t>
            </a:r>
            <a:r>
              <a:rPr lang="en-US" altLang="zh-CN" sz="3600" b="1" i="0" u="none" strike="noStrike" kern="1200" cap="none" spc="-35" baseline="0">
                <a:solidFill>
                  <a:schemeClr val="tx1"/>
                </a:solidFill>
                <a:latin typeface="Times New Roman" pitchFamily="18" charset="0"/>
                <a:ea typeface="宋体" pitchFamily="0" charset="0"/>
                <a:cs typeface="Times New Roman" pitchFamily="18" charset="0"/>
              </a:rPr>
              <a:t>E</a:t>
            </a:r>
            <a:r>
              <a:rPr lang="en-US" altLang="zh-CN" sz="3600" b="1" i="0" u="none" strike="noStrike" kern="1200" cap="none" spc="-30" baseline="0">
                <a:solidFill>
                  <a:schemeClr val="tx1"/>
                </a:solidFill>
                <a:latin typeface="Times New Roman" pitchFamily="18" charset="0"/>
                <a:ea typeface="宋体" pitchFamily="0" charset="0"/>
                <a:cs typeface="Times New Roman" pitchFamily="18" charset="0"/>
              </a:rPr>
              <a:t>LL</a:t>
            </a:r>
            <a:r>
              <a:rPr lang="en-US" altLang="zh-CN" sz="3600" b="1" i="0" u="none" strike="noStrike" kern="1200" cap="none" spc="-5" baseline="0">
                <a:solidFill>
                  <a:schemeClr val="tx1"/>
                </a:solidFill>
                <a:latin typeface="Times New Roman" pitchFamily="18" charset="0"/>
                <a:ea typeface="宋体" pitchFamily="0" charset="0"/>
                <a:cs typeface="Times New Roman" pitchFamily="18" charset="0"/>
              </a:rPr>
              <a:t>I</a:t>
            </a:r>
            <a:r>
              <a:rPr lang="en-US" altLang="zh-CN" sz="3600" b="1" i="0" u="none" strike="noStrike" kern="1200" cap="none" spc="30" baseline="0">
                <a:solidFill>
                  <a:schemeClr val="tx1"/>
                </a:solidFill>
                <a:latin typeface="Times New Roman" pitchFamily="18" charset="0"/>
                <a:ea typeface="宋体" pitchFamily="0" charset="0"/>
                <a:cs typeface="Times New Roman" pitchFamily="18" charset="0"/>
              </a:rPr>
              <a:t>N</a:t>
            </a:r>
            <a:r>
              <a:rPr lang="en-US" altLang="zh-CN" sz="3600" b="1" i="0" u="none" strike="noStrike" kern="1200" cap="none" spc="5" baseline="0">
                <a:solidFill>
                  <a:schemeClr val="tx1"/>
                </a:solidFill>
                <a:latin typeface="Times New Roman" pitchFamily="18" charset="0"/>
                <a:ea typeface="宋体" pitchFamily="0" charset="0"/>
                <a:cs typeface="Times New Roman" pitchFamily="18" charset="0"/>
              </a:rPr>
              <a:t>G</a:t>
            </a:r>
            <a:endParaRPr lang="zh-CN" altLang="en-US" sz="36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0"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矩形"/>
          <p:cNvSpPr>
            <a:spLocks/>
          </p:cNvSpPr>
          <p:nvPr/>
        </p:nvSpPr>
        <p:spPr>
          <a:xfrm rot="0">
            <a:off x="666712" y="1000108"/>
            <a:ext cx="9072626" cy="5643602"/>
          </a:xfrm>
          <a:prstGeom prst="rect"/>
          <a:solidFill>
            <a:schemeClr val="bg1"/>
          </a:solidFill>
          <a:ln w="25400" cmpd="sng" cap="flat">
            <a:solidFill>
              <a:srgbClr val="FFFFFF"/>
            </a:solidFill>
            <a:prstDash val="solid"/>
            <a:round/>
          </a:ln>
        </p:spPr>
        <p:txBody>
          <a:bodyPr vert="horz" wrap="square" lIns="91440" tIns="45720" rIns="91440" bIns="45720" anchor="ctr" anchorCtr="0">
            <a:prstTxWarp prst="textNoShape"/>
          </a:bodyPr>
          <a:lstStyle/>
          <a:p>
            <a:pPr marL="0" indent="0" algn="l">
              <a:lnSpc>
                <a:spcPct val="15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Data collection:  </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kaggle</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was the source which was used to collect data. Almost 26 feature was collected and 9 features were used in excel.</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50000"/>
              </a:lnSpc>
              <a:spcBef>
                <a:spcPts val="0"/>
              </a:spcBef>
              <a:spcAft>
                <a:spcPts val="0"/>
              </a:spcAft>
              <a:buNone/>
            </a:pP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Some of the feature was employee id,first name, credit rating. </a:t>
            </a:r>
            <a:endParaRPr lang="en-US" altLang="zh-CN" sz="16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5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Data cleaning: </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the collected data was cleaned and filtered using conditional formatting and filter .</a:t>
            </a:r>
            <a:endParaRPr lang="en-US" altLang="zh-CN" sz="16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5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Techniques:</a:t>
            </a:r>
            <a:endParaRPr lang="en-US" altLang="zh-CN" sz="1600" b="1"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50000"/>
              </a:lnSpc>
              <a:spcBef>
                <a:spcPts val="0"/>
              </a:spcBef>
              <a:spcAft>
                <a:spcPts val="0"/>
              </a:spcAft>
              <a:buFont typeface="Arial" pitchFamily="34" charset="0"/>
              <a:buChar char="•"/>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Conditional formatting: by</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using this blank cells were found and highlighted.</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50000"/>
              </a:lnSpc>
              <a:spcBef>
                <a:spcPts val="0"/>
              </a:spcBef>
              <a:spcAft>
                <a:spcPts val="0"/>
              </a:spcAft>
              <a:buFont typeface="Arial" pitchFamily="34" charset="0"/>
              <a:buChar char="•"/>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Filter: </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by using this filter the blank values were removed.</a:t>
            </a:r>
            <a:endParaRPr lang="en-US" altLang="zh-CN" sz="16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5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Results: </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the result was calculated on the basis of performance of the employee</a:t>
            </a:r>
            <a:endParaRPr lang="en-US" altLang="zh-CN" sz="16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5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Pivot table: the</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pivot table was done using the following:-</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50000"/>
              </a:lnSpc>
              <a:spcBef>
                <a:spcPts val="0"/>
              </a:spcBef>
              <a:spcAft>
                <a:spcPts val="0"/>
              </a:spcAft>
              <a:buFont typeface="Wingdings" pitchFamily="2" charset="2"/>
              <a:buChar char="ü"/>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Filter: gender</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code</a:t>
            </a:r>
            <a:endParaRPr lang="en-US" altLang="zh-CN" sz="1600" b="1"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50000"/>
              </a:lnSpc>
              <a:spcBef>
                <a:spcPts val="0"/>
              </a:spcBef>
              <a:spcAft>
                <a:spcPts val="0"/>
              </a:spcAft>
              <a:buFont typeface="Wingdings" pitchFamily="2" charset="2"/>
              <a:buChar char="ü"/>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Columns: performance</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level</a:t>
            </a:r>
            <a:endParaRPr lang="en-US" altLang="zh-CN" sz="1600" b="1"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50000"/>
              </a:lnSpc>
              <a:spcBef>
                <a:spcPts val="0"/>
              </a:spcBef>
              <a:spcAft>
                <a:spcPts val="0"/>
              </a:spcAft>
              <a:buFont typeface="Wingdings" pitchFamily="2" charset="2"/>
              <a:buChar char="ü"/>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Rows: business</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unit</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285750" indent="-285750" algn="l">
              <a:lnSpc>
                <a:spcPct val="150000"/>
              </a:lnSpc>
              <a:spcBef>
                <a:spcPts val="0"/>
              </a:spcBef>
              <a:spcAft>
                <a:spcPts val="0"/>
              </a:spcAft>
              <a:buFont typeface="Wingdings" pitchFamily="2" charset="2"/>
              <a:buChar char="ü"/>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Values: count</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of first names.</a:t>
            </a:r>
            <a:endParaRPr lang="en-US" altLang="zh-CN" sz="16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50000"/>
              </a:lnSpc>
              <a:spcBef>
                <a:spcPts val="0"/>
              </a:spcBef>
              <a:spcAft>
                <a:spcPts val="0"/>
              </a:spcAft>
              <a:buNone/>
            </a:pPr>
            <a:r>
              <a:rPr lang="en-US" altLang="zh-CN" sz="1600" b="1" i="0" u="none" strike="noStrike" kern="1200" cap="none" spc="0" baseline="0">
                <a:solidFill>
                  <a:schemeClr val="tx1"/>
                </a:solidFill>
                <a:latin typeface="Times New Roman" pitchFamily="18" charset="0"/>
                <a:ea typeface="宋体" pitchFamily="0" charset="0"/>
                <a:cs typeface="Times New Roman" pitchFamily="18" charset="0"/>
              </a:rPr>
              <a:t>Chart: the</a:t>
            </a: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 chart choosen for the above data is bar graph</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50000"/>
              </a:lnSpc>
              <a:spcBef>
                <a:spcPts val="0"/>
              </a:spcBef>
              <a:spcAft>
                <a:spcPts val="0"/>
              </a:spcAft>
              <a:buNone/>
            </a:pPr>
            <a:r>
              <a:rPr lang="en-US" altLang="zh-CN" sz="1600" b="0" i="0" u="none" strike="noStrike" kern="1200" cap="none" spc="0" baseline="0">
                <a:solidFill>
                  <a:schemeClr val="tx1"/>
                </a:solidFill>
                <a:latin typeface="Times New Roman" pitchFamily="18" charset="0"/>
                <a:ea typeface="宋体" pitchFamily="0" charset="0"/>
                <a:cs typeface="Times New Roman" pitchFamily="18" charset="0"/>
              </a:rPr>
              <a:t>By using trend line ,the linear was set at very high value and exponential was set up at low value.</a:t>
            </a:r>
            <a:endParaRPr lang="en-US" altLang="zh-CN" sz="16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ctr">
              <a:lnSpc>
                <a:spcPct val="100000"/>
              </a:lnSpc>
              <a:spcBef>
                <a:spcPts val="0"/>
              </a:spcBef>
              <a:spcAft>
                <a:spcPts val="0"/>
              </a:spcAft>
              <a:buNone/>
            </a:pPr>
            <a:endParaRPr lang="zh-CN" altLang="en-US" sz="1800" b="0" i="0" u="none" strike="noStrike" kern="1200" cap="none" spc="0" baseline="0">
              <a:solidFill>
                <a:srgbClr val="FFFFFF"/>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596676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3" name="曲线"/>
          <p:cNvSpPr>
            <a:spLocks/>
          </p:cNvSpPr>
          <p:nvPr/>
        </p:nvSpPr>
        <p:spPr>
          <a:xfrm rot="0">
            <a:off x="6696076"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4" name="曲线"/>
          <p:cNvSpPr>
            <a:spLocks/>
          </p:cNvSpPr>
          <p:nvPr/>
        </p:nvSpPr>
        <p:spPr>
          <a:xfrm rot="0">
            <a:off x="9353569" y="5896003"/>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6" name="文本框"/>
          <p:cNvSpPr>
            <a:spLocks noGrp="1"/>
          </p:cNvSpPr>
          <p:nvPr>
            <p:ph type="title"/>
          </p:nvPr>
        </p:nvSpPr>
        <p:spPr>
          <a:xfrm rot="0">
            <a:off x="755333" y="385471"/>
            <a:ext cx="2437131" cy="56746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0" baseline="0">
                <a:solidFill>
                  <a:schemeClr val="tx1"/>
                </a:solidFill>
                <a:latin typeface="Times New Roman" pitchFamily="18" charset="0"/>
                <a:ea typeface="宋体" pitchFamily="0" charset="0"/>
                <a:cs typeface="Times New Roman" pitchFamily="18" charset="0"/>
              </a:rPr>
              <a:t>R</a:t>
            </a:r>
            <a:r>
              <a:rPr lang="en-US" altLang="zh-CN" sz="3600" b="1" i="0" u="none" strike="noStrike" kern="0" cap="none" spc="-40" baseline="0">
                <a:solidFill>
                  <a:schemeClr val="tx1"/>
                </a:solidFill>
                <a:latin typeface="Times New Roman" pitchFamily="18" charset="0"/>
                <a:ea typeface="宋体" pitchFamily="0" charset="0"/>
                <a:cs typeface="Times New Roman" pitchFamily="18" charset="0"/>
              </a:rPr>
              <a:t>E</a:t>
            </a:r>
            <a:r>
              <a:rPr lang="en-US" altLang="zh-CN" sz="3600" b="1" i="0" u="none" strike="noStrike" kern="0" cap="none" spc="15" baseline="0">
                <a:solidFill>
                  <a:schemeClr val="tx1"/>
                </a:solidFill>
                <a:latin typeface="Times New Roman" pitchFamily="18" charset="0"/>
                <a:ea typeface="宋体" pitchFamily="0" charset="0"/>
                <a:cs typeface="Times New Roman" pitchFamily="18" charset="0"/>
              </a:rPr>
              <a:t>S</a:t>
            </a:r>
            <a:r>
              <a:rPr lang="en-US" altLang="zh-CN" sz="3600" b="1" i="0" u="none" strike="noStrike" kern="0" cap="none" spc="-30" baseline="0">
                <a:solidFill>
                  <a:schemeClr val="tx1"/>
                </a:solidFill>
                <a:latin typeface="Times New Roman" pitchFamily="18" charset="0"/>
                <a:ea typeface="宋体" pitchFamily="0" charset="0"/>
                <a:cs typeface="Times New Roman" pitchFamily="18" charset="0"/>
              </a:rPr>
              <a:t>U</a:t>
            </a:r>
            <a:r>
              <a:rPr lang="en-US" altLang="zh-CN" sz="3600" b="1" i="0" u="none" strike="noStrike" kern="0" cap="none" spc="-405" baseline="0">
                <a:solidFill>
                  <a:schemeClr val="tx1"/>
                </a:solidFill>
                <a:latin typeface="Times New Roman" pitchFamily="18" charset="0"/>
                <a:ea typeface="宋体" pitchFamily="0" charset="0"/>
                <a:cs typeface="Times New Roman" pitchFamily="18" charset="0"/>
              </a:rPr>
              <a:t>L</a:t>
            </a:r>
            <a:r>
              <a:rPr lang="en-US" altLang="zh-CN" sz="3600" b="1" i="0" u="none" strike="noStrike" kern="0" cap="none" spc="0" baseline="0">
                <a:solidFill>
                  <a:schemeClr val="tx1"/>
                </a:solidFill>
                <a:latin typeface="Times New Roman" pitchFamily="18" charset="0"/>
                <a:ea typeface="宋体" pitchFamily="0" charset="0"/>
                <a:cs typeface="Times New Roman" pitchFamily="18" charset="0"/>
              </a:rPr>
              <a:t>TS</a:t>
            </a:r>
            <a:endParaRPr lang="zh-CN" altLang="en-US" sz="36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57" name="矩形"/>
          <p:cNvSpPr>
            <a:spLocks/>
          </p:cNvSpPr>
          <p:nvPr/>
        </p:nvSpPr>
        <p:spPr>
          <a:xfrm rot="0">
            <a:off x="11277219" y="6473351"/>
            <a:ext cx="228600" cy="17633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58" name="图表"/>
          <p:cNvGraphicFramePr/>
          <p:nvPr/>
        </p:nvGraphicFramePr>
        <p:xfrm>
          <a:off x="952464" y="1142984"/>
          <a:ext cx="7858180" cy="5143536"/>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51541412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文本框"/>
          <p:cNvSpPr>
            <a:spLocks noGrp="1"/>
          </p:cNvSpPr>
          <p:nvPr>
            <p:ph type="title"/>
          </p:nvPr>
        </p:nvSpPr>
        <p:spPr>
          <a:xfrm rot="0">
            <a:off x="755332" y="385444"/>
            <a:ext cx="10681335" cy="5539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36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0" name="矩形"/>
          <p:cNvSpPr>
            <a:spLocks/>
          </p:cNvSpPr>
          <p:nvPr/>
        </p:nvSpPr>
        <p:spPr>
          <a:xfrm rot="0">
            <a:off x="952464" y="2643181"/>
            <a:ext cx="8501122" cy="1428759"/>
          </a:xfrm>
          <a:prstGeom prst="rect"/>
          <a:solidFill>
            <a:schemeClr val="bg1"/>
          </a:solidFill>
          <a:ln w="25400" cmpd="sng" cap="flat">
            <a:solidFill>
              <a:srgbClr val="FFFFFF"/>
            </a:solidFill>
            <a:prstDash val="solid"/>
            <a:round/>
          </a:ln>
        </p:spPr>
        <p:txBody>
          <a:bodyPr vert="horz" wrap="square" lIns="91440" tIns="45720" rIns="91440" bIns="45720" anchor="ctr" anchorCtr="0">
            <a:prstTxWarp prst="textNoShape"/>
          </a:bodyPr>
          <a:lstStyle/>
          <a:p>
            <a:pPr marL="0" indent="0" algn="l">
              <a:lnSpc>
                <a:spcPct val="15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In conclusion, the Employee Performance Analysis project has provided valuable insights into the strengths, weaknesses, opportunities, and threats within our organization. By analyzing employee performance data, we have identified areas for improvement, optimized performance metrics, and developed targeted training and development programs. This project will empower the organization to make data-driven decisions, enhance employee engagement and productivity, and drive business growth. Ultimately, this project has set a new standard for employee performance management, positioning the organization for continued excellence and competitiveness in the industry</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371610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1" y="4010053"/>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599"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6"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69" y="5896003"/>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94" y="829655"/>
            <a:ext cx="3909695" cy="55943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600" b="1" i="0" u="none" strike="noStrike" kern="0" cap="none" spc="5" baseline="0">
                <a:solidFill>
                  <a:schemeClr val="tx1"/>
                </a:solidFill>
                <a:latin typeface="Times New Roman" pitchFamily="18" charset="0"/>
                <a:ea typeface="宋体" pitchFamily="0" charset="0"/>
                <a:cs typeface="Times New Roman" pitchFamily="18" charset="0"/>
              </a:rPr>
              <a:t>PROJECT</a:t>
            </a:r>
            <a:r>
              <a:rPr lang="en-US" altLang="zh-CN" sz="3600" b="1" i="0" u="none" strike="noStrike" kern="0" cap="none" spc="-85"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25" baseline="0">
                <a:solidFill>
                  <a:schemeClr val="tx1"/>
                </a:solidFill>
                <a:latin typeface="Times New Roman" pitchFamily="18" charset="0"/>
                <a:ea typeface="宋体" pitchFamily="0" charset="0"/>
                <a:cs typeface="Times New Roman" pitchFamily="18" charset="0"/>
              </a:rPr>
              <a:t>TITLE</a:t>
            </a:r>
            <a:endParaRPr lang="zh-CN" altLang="en-US" sz="3600" b="1" i="0" u="none" strike="noStrike" kern="0" cap="none" spc="0" baseline="0">
              <a:solidFill>
                <a:schemeClr val="tx1"/>
              </a:solidFill>
              <a:latin typeface="Times New Roman" pitchFamily="18" charset="0"/>
              <a:ea typeface="宋体" pitchFamily="0" charset="0"/>
              <a:cs typeface="Times New Roman" pitchFamily="18"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3" y="2123285"/>
            <a:ext cx="8593229" cy="11772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Times New Roman" pitchFamily="18" charset="0"/>
                <a:ea typeface="宋体" pitchFamily="0" charset="0"/>
                <a:cs typeface="Times New Roman" pitchFamily="18" charset="0"/>
              </a:rPr>
              <a:t>EMPLOYEE PERFORMANCE ANALYSIS USING EXCEL</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9929745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193"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1" y="4010053"/>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599"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7" y="6486051"/>
            <a:ext cx="1773555" cy="166712"/>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43"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8" y="1474"/>
                </a:lnTo>
                <a:lnTo>
                  <a:pt x="3163" y="3163"/>
                </a:lnTo>
                <a:lnTo>
                  <a:pt x="1474" y="5349"/>
                </a:lnTo>
                <a:lnTo>
                  <a:pt x="385" y="7928"/>
                </a:lnTo>
                <a:lnTo>
                  <a:pt x="0" y="10800"/>
                </a:lnTo>
                <a:lnTo>
                  <a:pt x="385" y="13671"/>
                </a:lnTo>
                <a:lnTo>
                  <a:pt x="1474" y="16250"/>
                </a:lnTo>
                <a:lnTo>
                  <a:pt x="3163" y="18436"/>
                </a:lnTo>
                <a:lnTo>
                  <a:pt x="5348"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3"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48" y="6134100"/>
            <a:ext cx="247650"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414"/>
            <a:ext cx="2357120"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25" baseline="0">
                <a:solidFill>
                  <a:schemeClr val="tx1"/>
                </a:solidFill>
                <a:latin typeface="Times New Roman" pitchFamily="18" charset="0"/>
                <a:ea typeface="宋体" pitchFamily="0" charset="0"/>
                <a:cs typeface="Times New Roman" pitchFamily="18" charset="0"/>
              </a:rPr>
              <a:t>A</a:t>
            </a:r>
            <a:r>
              <a:rPr lang="en-US" altLang="zh-CN" sz="3600" b="1" i="0" u="none" strike="noStrike" kern="0" cap="none" spc="-5" baseline="0">
                <a:solidFill>
                  <a:schemeClr val="tx1"/>
                </a:solidFill>
                <a:latin typeface="Times New Roman" pitchFamily="18" charset="0"/>
                <a:ea typeface="宋体" pitchFamily="0" charset="0"/>
                <a:cs typeface="Times New Roman" pitchFamily="18" charset="0"/>
              </a:rPr>
              <a:t>G</a:t>
            </a:r>
            <a:r>
              <a:rPr lang="en-US" altLang="zh-CN" sz="3600" b="1" i="0" u="none" strike="noStrike" kern="0" cap="none" spc="-35" baseline="0">
                <a:solidFill>
                  <a:schemeClr val="tx1"/>
                </a:solidFill>
                <a:latin typeface="Times New Roman" pitchFamily="18" charset="0"/>
                <a:ea typeface="宋体" pitchFamily="0" charset="0"/>
                <a:cs typeface="Times New Roman" pitchFamily="18" charset="0"/>
              </a:rPr>
              <a:t>E</a:t>
            </a:r>
            <a:r>
              <a:rPr lang="en-US" altLang="zh-CN" sz="3600" b="1" i="0" u="none" strike="noStrike" kern="0" cap="none" spc="15" baseline="0">
                <a:solidFill>
                  <a:schemeClr val="tx1"/>
                </a:solidFill>
                <a:latin typeface="Times New Roman" pitchFamily="18" charset="0"/>
                <a:ea typeface="宋体" pitchFamily="0" charset="0"/>
                <a:cs typeface="Times New Roman" pitchFamily="18" charset="0"/>
              </a:rPr>
              <a:t>N</a:t>
            </a:r>
            <a:r>
              <a:rPr lang="en-US" altLang="zh-CN" sz="3600" b="1" i="0" u="none" strike="noStrike" kern="0" cap="none" spc="0" baseline="0">
                <a:solidFill>
                  <a:schemeClr val="tx1"/>
                </a:solidFill>
                <a:latin typeface="Times New Roman" pitchFamily="18" charset="0"/>
                <a:ea typeface="宋体" pitchFamily="0" charset="0"/>
                <a:cs typeface="Times New Roman" pitchFamily="18" charset="0"/>
              </a:rPr>
              <a:t>DA</a:t>
            </a:r>
            <a:endParaRPr lang="zh-CN" altLang="en-US" sz="36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47"/>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9626571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8882082" y="2928934"/>
            <a:ext cx="2762249" cy="3257550"/>
            <a:chOff x="8882082" y="2928934"/>
            <a:chExt cx="2762249" cy="3257550"/>
          </a:xfrm>
        </p:grpSpPr>
        <p:sp>
          <p:nvSpPr>
            <p:cNvPr id="106" name="曲线"/>
            <p:cNvSpPr>
              <a:spLocks/>
            </p:cNvSpPr>
            <p:nvPr/>
          </p:nvSpPr>
          <p:spPr>
            <a:xfrm rot="0">
              <a:off x="10244157" y="5357809"/>
              <a:ext cx="457200" cy="457200"/>
            </a:xfrm>
            <a:custGeom>
              <a:gdLst>
                <a:gd name="T1" fmla="*/ 0 w 21600"/>
                <a:gd name="T2" fmla="*/ 0 h 21600"/>
                <a:gd name="T3" fmla="*/ 21600 w 21600"/>
                <a:gd name="T4" fmla="*/ 21600 h 21600"/>
              </a:gdLst>
              <a:rect l="T1" t="T2" r="T3" b="T4"/>
              <a:pathLst>
                <a:path w="21600" h="21600">
                  <a:moveTo>
                    <a:pt x="21599" y="0"/>
                  </a:moveTo>
                  <a:lnTo>
                    <a:pt x="0" y="0"/>
                  </a:lnTo>
                  <a:lnTo>
                    <a:pt x="0" y="21599"/>
                  </a:lnTo>
                  <a:lnTo>
                    <a:pt x="21599" y="21599"/>
                  </a:lnTo>
                  <a:lnTo>
                    <a:pt x="21599" y="0"/>
                  </a:lnTo>
                  <a:close/>
                </a:path>
              </a:pathLst>
            </a:custGeom>
            <a:solidFill>
              <a:srgbClr val="42AF51"/>
            </a:solidFill>
            <a:ln cmpd="sng" cap="flat">
              <a:noFill/>
              <a:prstDash val="solid"/>
              <a:miter/>
            </a:ln>
          </p:spPr>
        </p:sp>
        <p:sp>
          <p:nvSpPr>
            <p:cNvPr id="107" name="曲线"/>
            <p:cNvSpPr>
              <a:spLocks/>
            </p:cNvSpPr>
            <p:nvPr/>
          </p:nvSpPr>
          <p:spPr>
            <a:xfrm rot="0">
              <a:off x="10244157" y="5891208"/>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8882082" y="2928934"/>
              <a:ext cx="2762249" cy="3257550"/>
            </a:xfrm>
            <a:prstGeom prst="rect"/>
            <a:noFill/>
            <a:ln w="12700" cmpd="sng" cap="flat">
              <a:noFill/>
              <a:prstDash val="solid"/>
              <a:miter/>
            </a:ln>
          </p:spPr>
        </p:pic>
      </p:grpSp>
      <p:sp>
        <p:nvSpPr>
          <p:cNvPr id="110" name="文本框"/>
          <p:cNvSpPr>
            <a:spLocks noGrp="1"/>
          </p:cNvSpPr>
          <p:nvPr>
            <p:ph type="title"/>
          </p:nvPr>
        </p:nvSpPr>
        <p:spPr>
          <a:xfrm rot="0">
            <a:off x="834071" y="575055"/>
            <a:ext cx="7976572" cy="1716722"/>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50000"/>
              </a:lnSpc>
              <a:spcBef>
                <a:spcPts val="130"/>
              </a:spcBef>
              <a:spcAft>
                <a:spcPts val="0"/>
              </a:spcAft>
              <a:buNone/>
              <a:tabLst>
                <a:tab pos="2727960" algn="l"/>
              </a:tabLst>
            </a:pPr>
            <a:r>
              <a:rPr lang="en-US" altLang="zh-CN" sz="3600" b="1" i="0" u="none" strike="noStrike" kern="0" cap="none" spc="-20" baseline="0">
                <a:solidFill>
                  <a:schemeClr val="tx1"/>
                </a:solidFill>
                <a:latin typeface="Times New Roman" pitchFamily="18" charset="0"/>
                <a:ea typeface="宋体" pitchFamily="0" charset="0"/>
                <a:cs typeface="Times New Roman" pitchFamily="18" charset="0"/>
              </a:rPr>
              <a:t>P</a:t>
            </a:r>
            <a:r>
              <a:rPr lang="en-US" altLang="zh-CN" sz="3600" b="1" i="0" u="none" strike="noStrike" kern="0" cap="none" spc="15" baseline="0">
                <a:solidFill>
                  <a:schemeClr val="tx1"/>
                </a:solidFill>
                <a:latin typeface="Times New Roman" pitchFamily="18" charset="0"/>
                <a:ea typeface="宋体" pitchFamily="0" charset="0"/>
                <a:cs typeface="Times New Roman" pitchFamily="18" charset="0"/>
              </a:rPr>
              <a:t>ROB</a:t>
            </a:r>
            <a:r>
              <a:rPr lang="en-US" altLang="zh-CN" sz="3600" b="1" i="0" u="none" strike="noStrike" kern="0" cap="none" spc="55" baseline="0">
                <a:solidFill>
                  <a:schemeClr val="tx1"/>
                </a:solidFill>
                <a:latin typeface="Times New Roman" pitchFamily="18" charset="0"/>
                <a:ea typeface="宋体" pitchFamily="0" charset="0"/>
                <a:cs typeface="Times New Roman" pitchFamily="18" charset="0"/>
              </a:rPr>
              <a:t>L</a:t>
            </a:r>
            <a:r>
              <a:rPr lang="en-US" altLang="zh-CN" sz="3600" b="1" i="0" u="none" strike="noStrike" kern="0" cap="none" spc="-20" baseline="0">
                <a:solidFill>
                  <a:schemeClr val="tx1"/>
                </a:solidFill>
                <a:latin typeface="Times New Roman" pitchFamily="18" charset="0"/>
                <a:ea typeface="宋体" pitchFamily="0" charset="0"/>
                <a:cs typeface="Times New Roman" pitchFamily="18" charset="0"/>
              </a:rPr>
              <a:t>E</a:t>
            </a:r>
            <a:r>
              <a:rPr lang="en-US" altLang="zh-CN" sz="3600" b="1" i="0" u="none" strike="noStrike" kern="0" cap="none" spc="20" baseline="0">
                <a:solidFill>
                  <a:schemeClr val="tx1"/>
                </a:solidFill>
                <a:latin typeface="Times New Roman" pitchFamily="18" charset="0"/>
                <a:ea typeface="宋体" pitchFamily="0" charset="0"/>
                <a:cs typeface="Times New Roman" pitchFamily="18" charset="0"/>
              </a:rPr>
              <a:t>M</a:t>
            </a:r>
            <a:r>
              <a:rPr lang="en-US" altLang="zh-CN" sz="3600" b="1"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S</a:t>
            </a:r>
            <a:r>
              <a:rPr lang="en-US" altLang="zh-CN" sz="3600" b="1" i="0" u="none" strike="noStrike" kern="0" cap="none" spc="-370" baseline="0">
                <a:solidFill>
                  <a:schemeClr val="tx1"/>
                </a:solidFill>
                <a:latin typeface="Times New Roman" pitchFamily="18" charset="0"/>
                <a:ea typeface="宋体" pitchFamily="0" charset="0"/>
                <a:cs typeface="Times New Roman" pitchFamily="18" charset="0"/>
              </a:rPr>
              <a:t>T</a:t>
            </a:r>
            <a:r>
              <a:rPr lang="en-US" altLang="zh-CN" sz="3600" b="1" i="0" u="none" strike="noStrike" kern="0" cap="none" spc="-375" baseline="0">
                <a:solidFill>
                  <a:schemeClr val="tx1"/>
                </a:solidFill>
                <a:latin typeface="Times New Roman" pitchFamily="18" charset="0"/>
                <a:ea typeface="宋体" pitchFamily="0" charset="0"/>
                <a:cs typeface="Times New Roman" pitchFamily="18" charset="0"/>
              </a:rPr>
              <a:t>A</a:t>
            </a:r>
            <a:r>
              <a:rPr lang="en-US" altLang="zh-CN" sz="3600" b="1" i="0" u="none" strike="noStrike" kern="0" cap="none" spc="15" baseline="0">
                <a:solidFill>
                  <a:schemeClr val="tx1"/>
                </a:solidFill>
                <a:latin typeface="Times New Roman" pitchFamily="18" charset="0"/>
                <a:ea typeface="宋体" pitchFamily="0" charset="0"/>
                <a:cs typeface="Times New Roman" pitchFamily="18" charset="0"/>
              </a:rPr>
              <a:t>T</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E</a:t>
            </a:r>
            <a:r>
              <a:rPr lang="en-US" altLang="zh-CN" sz="3600" b="1" i="0" u="none" strike="noStrike" kern="0" cap="none" spc="-20" baseline="0">
                <a:solidFill>
                  <a:schemeClr val="tx1"/>
                </a:solidFill>
                <a:latin typeface="Times New Roman" pitchFamily="18" charset="0"/>
                <a:ea typeface="宋体" pitchFamily="0" charset="0"/>
                <a:cs typeface="Times New Roman" pitchFamily="18" charset="0"/>
              </a:rPr>
              <a:t>ME</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NT</a:t>
            </a:r>
            <a:br>
              <a:rPr lang="zh-CN" altLang="en-US" sz="3600" b="1" i="0" u="none" strike="noStrike" kern="0" cap="none" spc="10" baseline="0">
                <a:solidFill>
                  <a:schemeClr val="tx1"/>
                </a:solidFill>
                <a:latin typeface="Times New Roman" pitchFamily="18" charset="0"/>
                <a:ea typeface="宋体" pitchFamily="0" charset="0"/>
                <a:cs typeface="Times New Roman" pitchFamily="18" charset="0"/>
              </a:rPr>
            </a:br>
            <a:br>
              <a:rPr lang="zh-CN" altLang="en-US" sz="2000" b="0" i="0" u="none" strike="noStrike" kern="0" cap="none" spc="10" baseline="0">
                <a:solidFill>
                  <a:schemeClr val="tx1"/>
                </a:solidFill>
                <a:latin typeface="Times New Roman" pitchFamily="18" charset="0"/>
                <a:ea typeface="宋体" pitchFamily="0" charset="0"/>
                <a:cs typeface="Times New Roman" pitchFamily="18" charset="0"/>
              </a:rPr>
            </a:br>
            <a:endParaRPr lang="zh-CN" altLang="en-US" sz="2000" b="0" i="0" u="none" strike="noStrike" kern="0" cap="none" spc="0" baseline="0">
              <a:solidFill>
                <a:schemeClr val="tx1"/>
              </a:solidFill>
              <a:latin typeface="Times New Roman" pitchFamily="18" charset="0"/>
              <a:ea typeface="宋体" pitchFamily="0" charset="0"/>
              <a:cs typeface="Times New Roman" pitchFamily="18" charset="0"/>
            </a:endParaRPr>
          </a:p>
        </p:txBody>
      </p:sp>
      <p:pic>
        <p:nvPicPr>
          <p:cNvPr id="111" name="图片"/>
          <p:cNvPicPr>
            <a:picLocks/>
          </p:cNvPicPr>
          <p:nvPr/>
        </p:nvPicPr>
        <p:blipFill>
          <a:blip r:embed="rId2" cstate="print"/>
          <a:stretch>
            <a:fillRect/>
          </a:stretch>
        </p:blipFill>
        <p:spPr>
          <a:xfrm rot="0">
            <a:off x="676275" y="6467503"/>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rot="0">
            <a:off x="523836" y="1285860"/>
            <a:ext cx="8215369" cy="5214974"/>
          </a:xfrm>
          <a:prstGeom prst="rect"/>
          <a:solidFill>
            <a:schemeClr val="bg1"/>
          </a:solidFill>
          <a:ln w="25400" cmpd="sng" cap="flat">
            <a:solidFill>
              <a:srgbClr val="FFFFFF"/>
            </a:solidFill>
            <a:prstDash val="solid"/>
            <a:round/>
          </a:ln>
        </p:spPr>
        <p:txBody>
          <a:bodyPr vert="horz" wrap="square" lIns="91440" tIns="45720" rIns="91440" bIns="45720" anchor="ctr" anchorCtr="0">
            <a:prstTxWarp prst="textNoShape"/>
          </a:bodyPr>
          <a:lstStyle/>
          <a:p>
            <a:pPr marL="0" indent="0" algn="l">
              <a:lnSpc>
                <a:spcPct val="15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The Organization aims to develop a sophisticated system to evaluate and enhance employee performance through comprehensive data analysis. This initiative will involve the systematic collection and integration of performance-related data from multiple sources, including performance reviews, KPIs, and feedback from peers and supervisors.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5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5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The ultimate goal is to provide management with valuable recommendations for boosting productivity and employee satisfaction, while also offering tailored feedback to employees to support their professional growth. </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679333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文本框"/>
          <p:cNvSpPr>
            <a:spLocks noGrp="1"/>
          </p:cNvSpPr>
          <p:nvPr>
            <p:ph type="title"/>
          </p:nvPr>
        </p:nvSpPr>
        <p:spPr>
          <a:xfrm rot="0">
            <a:off x="739777" y="829628"/>
            <a:ext cx="5263514" cy="55943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3600" b="1" i="0" u="none" strike="noStrike" kern="0" cap="none" spc="5" baseline="0">
                <a:solidFill>
                  <a:schemeClr val="tx1"/>
                </a:solidFill>
                <a:latin typeface="Times New Roman" pitchFamily="18" charset="0"/>
                <a:ea typeface="宋体" pitchFamily="0" charset="0"/>
                <a:cs typeface="Times New Roman" pitchFamily="18" charset="0"/>
              </a:rPr>
              <a:t>PROJECT	</a:t>
            </a:r>
            <a:r>
              <a:rPr lang="en-US" altLang="zh-CN" sz="3600" b="1" i="0" u="none" strike="noStrike" kern="0" cap="none" spc="-20" baseline="0">
                <a:solidFill>
                  <a:schemeClr val="tx1"/>
                </a:solidFill>
                <a:latin typeface="Times New Roman" pitchFamily="18" charset="0"/>
                <a:ea typeface="宋体" pitchFamily="0" charset="0"/>
                <a:cs typeface="Times New Roman" pitchFamily="18" charset="0"/>
              </a:rPr>
              <a:t>OVERVIEW</a:t>
            </a:r>
            <a:endParaRPr lang="zh-CN" altLang="en-US" sz="3600" b="1" i="0" u="none" strike="noStrike" kern="0" cap="none" spc="0" baseline="0">
              <a:solidFill>
                <a:schemeClr val="tx1"/>
              </a:solidFill>
              <a:latin typeface="Times New Roman" pitchFamily="18" charset="0"/>
              <a:ea typeface="宋体" pitchFamily="0" charset="0"/>
              <a:cs typeface="Times New Roman" pitchFamily="18" charset="0"/>
            </a:endParaRPr>
          </a:p>
        </p:txBody>
      </p:sp>
      <p:pic>
        <p:nvPicPr>
          <p:cNvPr id="119" name="图片"/>
          <p:cNvPicPr>
            <a:picLocks/>
          </p:cNvPicPr>
          <p:nvPr/>
        </p:nvPicPr>
        <p:blipFill>
          <a:blip r:embed="rId2" cstate="print"/>
          <a:stretch>
            <a:fillRect/>
          </a:stretch>
        </p:blipFill>
        <p:spPr>
          <a:xfrm rot="0">
            <a:off x="676275" y="6467503"/>
            <a:ext cx="2143125" cy="200024"/>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990600" y="2133628"/>
            <a:ext cx="7677168" cy="461664"/>
          </a:xfrm>
          <a:prstGeom prst="rect"/>
          <a:noFill/>
          <a:ln w="12700" cmpd="sng" cap="flat">
            <a:noFill/>
            <a:prstDash val="solid"/>
            <a:miter/>
          </a:ln>
        </p:spPr>
      </p:sp>
      <p:sp>
        <p:nvSpPr>
          <p:cNvPr id="122" name="矩形"/>
          <p:cNvSpPr>
            <a:spLocks/>
          </p:cNvSpPr>
          <p:nvPr/>
        </p:nvSpPr>
        <p:spPr>
          <a:xfrm rot="0">
            <a:off x="738150" y="1643050"/>
            <a:ext cx="7786742" cy="443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2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The Project is designed to enhance organizational effectiveness by systematically evaluating employee performance through a comprehensive data-driven approach. By implementing these insights, the project seeks to foster a culture of continuous improvement, support employee development, and ultimately contribute to achieving organizational goals.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0371254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文本框"/>
          <p:cNvSpPr>
            <a:spLocks noGrp="1"/>
          </p:cNvSpPr>
          <p:nvPr>
            <p:ph type="title"/>
          </p:nvPr>
        </p:nvSpPr>
        <p:spPr>
          <a:xfrm rot="0">
            <a:off x="738150" y="857232"/>
            <a:ext cx="8358246" cy="978915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50000"/>
              </a:lnSpc>
              <a:spcBef>
                <a:spcPts val="130"/>
              </a:spcBef>
              <a:spcAft>
                <a:spcPts val="0"/>
              </a:spcAft>
              <a:buNone/>
            </a:pPr>
            <a:r>
              <a:rPr lang="en-US" altLang="zh-CN" sz="3600" b="1" i="0" u="none" strike="noStrike" kern="0" cap="none" spc="25" baseline="0">
                <a:solidFill>
                  <a:schemeClr val="tx1"/>
                </a:solidFill>
                <a:latin typeface="Times New Roman" pitchFamily="18" charset="0"/>
                <a:ea typeface="宋体" pitchFamily="0" charset="0"/>
                <a:cs typeface="Times New Roman" pitchFamily="18" charset="0"/>
              </a:rPr>
              <a:t>W</a:t>
            </a:r>
            <a:r>
              <a:rPr lang="en-US" altLang="zh-CN" sz="3600" b="1" i="0" u="none" strike="noStrike" kern="0" cap="none" spc="-20" baseline="0">
                <a:solidFill>
                  <a:schemeClr val="tx1"/>
                </a:solidFill>
                <a:latin typeface="Times New Roman" pitchFamily="18" charset="0"/>
                <a:ea typeface="宋体" pitchFamily="0" charset="0"/>
                <a:cs typeface="Times New Roman" pitchFamily="18" charset="0"/>
              </a:rPr>
              <a:t>H</a:t>
            </a:r>
            <a:r>
              <a:rPr lang="en-US" altLang="zh-CN" sz="3600" b="1" i="0" u="none" strike="noStrike" kern="0" cap="none" spc="20" baseline="0">
                <a:solidFill>
                  <a:schemeClr val="tx1"/>
                </a:solidFill>
                <a:latin typeface="Times New Roman" pitchFamily="18" charset="0"/>
                <a:ea typeface="宋体" pitchFamily="0" charset="0"/>
                <a:cs typeface="Times New Roman" pitchFamily="18" charset="0"/>
              </a:rPr>
              <a:t>O</a:t>
            </a:r>
            <a:r>
              <a:rPr lang="en-US" altLang="zh-CN" sz="3600" b="1" i="0" u="none" strike="noStrike" kern="0" cap="none" spc="-235"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AR</a:t>
            </a:r>
            <a:r>
              <a:rPr lang="en-US" altLang="zh-CN" sz="3600" b="1" i="0" u="none" strike="noStrike" kern="0" cap="none" spc="15" baseline="0">
                <a:solidFill>
                  <a:schemeClr val="tx1"/>
                </a:solidFill>
                <a:latin typeface="Times New Roman" pitchFamily="18" charset="0"/>
                <a:ea typeface="宋体" pitchFamily="0" charset="0"/>
                <a:cs typeface="Times New Roman" pitchFamily="18" charset="0"/>
              </a:rPr>
              <a:t>E</a:t>
            </a:r>
            <a:r>
              <a:rPr lang="en-US" altLang="zh-CN" sz="3600" b="1" i="0" u="none" strike="noStrike" kern="0" cap="none" spc="-35"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T</a:t>
            </a:r>
            <a:r>
              <a:rPr lang="en-US" altLang="zh-CN" sz="3600" b="1" i="0" u="none" strike="noStrike" kern="0" cap="none" spc="-15" baseline="0">
                <a:solidFill>
                  <a:schemeClr val="tx1"/>
                </a:solidFill>
                <a:latin typeface="Times New Roman" pitchFamily="18" charset="0"/>
                <a:ea typeface="宋体" pitchFamily="0" charset="0"/>
                <a:cs typeface="Times New Roman" pitchFamily="18" charset="0"/>
              </a:rPr>
              <a:t>H</a:t>
            </a:r>
            <a:r>
              <a:rPr lang="en-US" altLang="zh-CN" sz="3600" b="1" i="0" u="none" strike="noStrike" kern="0" cap="none" spc="15" baseline="0">
                <a:solidFill>
                  <a:schemeClr val="tx1"/>
                </a:solidFill>
                <a:latin typeface="Times New Roman" pitchFamily="18" charset="0"/>
                <a:ea typeface="宋体" pitchFamily="0" charset="0"/>
                <a:cs typeface="Times New Roman" pitchFamily="18" charset="0"/>
              </a:rPr>
              <a:t>E</a:t>
            </a:r>
            <a:r>
              <a:rPr lang="en-US" altLang="zh-CN" sz="3600" b="1" i="0" u="none" strike="noStrike" kern="0" cap="none" spc="-35"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20" baseline="0">
                <a:solidFill>
                  <a:schemeClr val="tx1"/>
                </a:solidFill>
                <a:latin typeface="Times New Roman" pitchFamily="18" charset="0"/>
                <a:ea typeface="宋体" pitchFamily="0" charset="0"/>
                <a:cs typeface="Times New Roman" pitchFamily="18" charset="0"/>
              </a:rPr>
              <a:t>E</a:t>
            </a:r>
            <a:r>
              <a:rPr lang="en-US" altLang="zh-CN" sz="3600" b="1" i="0" u="none" strike="noStrike" kern="0" cap="none" spc="30" baseline="0">
                <a:solidFill>
                  <a:schemeClr val="tx1"/>
                </a:solidFill>
                <a:latin typeface="Times New Roman" pitchFamily="18" charset="0"/>
                <a:ea typeface="宋体" pitchFamily="0" charset="0"/>
                <a:cs typeface="Times New Roman" pitchFamily="18" charset="0"/>
              </a:rPr>
              <a:t>N</a:t>
            </a:r>
            <a:r>
              <a:rPr lang="en-US" altLang="zh-CN" sz="3600" b="1" i="0" u="none" strike="noStrike" kern="0" cap="none" spc="15" baseline="0">
                <a:solidFill>
                  <a:schemeClr val="tx1"/>
                </a:solidFill>
                <a:latin typeface="Times New Roman" pitchFamily="18" charset="0"/>
                <a:ea typeface="宋体" pitchFamily="0" charset="0"/>
                <a:cs typeface="Times New Roman" pitchFamily="18" charset="0"/>
              </a:rPr>
              <a:t>D</a:t>
            </a:r>
            <a:r>
              <a:rPr lang="en-US" altLang="zh-CN" sz="3600" b="1" i="0" u="none" strike="noStrike" kern="0" cap="none" spc="-45"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0" baseline="0">
                <a:solidFill>
                  <a:schemeClr val="tx1"/>
                </a:solidFill>
                <a:latin typeface="Times New Roman" pitchFamily="18" charset="0"/>
                <a:ea typeface="宋体" pitchFamily="0" charset="0"/>
                <a:cs typeface="Times New Roman" pitchFamily="18" charset="0"/>
              </a:rPr>
              <a:t>U</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S</a:t>
            </a:r>
            <a:r>
              <a:rPr lang="en-US" altLang="zh-CN" sz="3600" b="1" i="0" u="none" strike="noStrike" kern="0" cap="none" spc="-25" baseline="0">
                <a:solidFill>
                  <a:schemeClr val="tx1"/>
                </a:solidFill>
                <a:latin typeface="Times New Roman" pitchFamily="18" charset="0"/>
                <a:ea typeface="宋体" pitchFamily="0" charset="0"/>
                <a:cs typeface="Times New Roman" pitchFamily="18" charset="0"/>
              </a:rPr>
              <a:t>E</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R</a:t>
            </a:r>
            <a:r>
              <a:rPr lang="en-US" altLang="zh-CN" sz="3600" b="1" i="0" u="none" strike="noStrike" kern="0" cap="none" spc="5" baseline="0">
                <a:solidFill>
                  <a:schemeClr val="tx1"/>
                </a:solidFill>
                <a:latin typeface="Times New Roman" pitchFamily="18" charset="0"/>
                <a:ea typeface="宋体" pitchFamily="0" charset="0"/>
                <a:cs typeface="Times New Roman" pitchFamily="18" charset="0"/>
              </a:rPr>
              <a:t>S</a:t>
            </a:r>
            <a:r>
              <a:rPr lang="en-US" altLang="zh-CN" sz="3600" b="1" i="0" u="none" strike="noStrike" kern="0" cap="none" spc="5" baseline="0">
                <a:solidFill>
                  <a:schemeClr val="tx1"/>
                </a:solidFill>
                <a:latin typeface="Times New Roman" pitchFamily="18" charset="0"/>
                <a:ea typeface="宋体" pitchFamily="0" charset="0"/>
                <a:cs typeface="Times New Roman" pitchFamily="18" charset="0"/>
              </a:rPr>
              <a:t>?</a:t>
            </a:r>
            <a:br>
              <a:rPr lang="zh-CN" altLang="en-US" sz="3600" b="1"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36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3600" b="1" i="0" u="none" strike="noStrike" kern="0" cap="none" spc="5" baseline="0">
                <a:solidFill>
                  <a:schemeClr val="tx1"/>
                </a:solidFill>
                <a:latin typeface="Times New Roman" pitchFamily="18" charset="0"/>
                <a:ea typeface="宋体" pitchFamily="0" charset="0"/>
                <a:cs typeface="Times New Roman" pitchFamily="18" charset="0"/>
              </a:rPr>
              <a:t>		</a:t>
            </a:r>
            <a:r>
              <a:rPr lang="en-US" altLang="zh-CN" sz="2000" b="0" i="0" u="none" strike="noStrike" kern="0" cap="none" spc="0" baseline="0">
                <a:solidFill>
                  <a:schemeClr val="tx1"/>
                </a:solidFill>
                <a:latin typeface="Times New Roman" pitchFamily="18" charset="0"/>
                <a:ea typeface="宋体" pitchFamily="0" charset="0"/>
                <a:cs typeface="Times New Roman" pitchFamily="18" charset="0"/>
              </a:rPr>
              <a:t>	</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3600" b="1"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3600" b="1"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3600" b="1"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3600" b="1"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3600" b="1"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3600" b="1"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3600" b="1" i="0" u="none" strike="noStrike" kern="0" cap="none" spc="5" baseline="0">
                <a:solidFill>
                  <a:schemeClr val="tx1"/>
                </a:solidFill>
                <a:latin typeface="Times New Roman" pitchFamily="18" charset="0"/>
                <a:ea typeface="宋体" pitchFamily="0" charset="0"/>
                <a:cs typeface="Times New Roman" pitchFamily="18" charset="0"/>
              </a:rPr>
            </a:br>
            <a:endParaRPr lang="zh-CN" altLang="en-US" sz="3600" b="1" i="0" u="none" strike="noStrike" kern="0" cap="none" spc="0" baseline="0">
              <a:solidFill>
                <a:schemeClr val="tx1"/>
              </a:solidFill>
              <a:latin typeface="Times New Roman" pitchFamily="18" charset="0"/>
              <a:ea typeface="宋体" pitchFamily="0" charset="0"/>
              <a:cs typeface="Times New Roman" pitchFamily="18" charset="0"/>
            </a:endParaRPr>
          </a:p>
        </p:txBody>
      </p:sp>
      <p:pic>
        <p:nvPicPr>
          <p:cNvPr id="125" name="图片"/>
          <p:cNvPicPr>
            <a:picLocks/>
          </p:cNvPicPr>
          <p:nvPr/>
        </p:nvPicPr>
        <p:blipFill>
          <a:blip r:embed="rId1" cstate="print"/>
          <a:stretch>
            <a:fillRect/>
          </a:stretch>
        </p:blipFill>
        <p:spPr>
          <a:xfrm rot="0">
            <a:off x="723918" y="6172228"/>
            <a:ext cx="2181225" cy="485775"/>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7" name="矩形"/>
          <p:cNvSpPr>
            <a:spLocks/>
          </p:cNvSpPr>
          <p:nvPr/>
        </p:nvSpPr>
        <p:spPr>
          <a:xfrm rot="0">
            <a:off x="595274" y="1857364"/>
            <a:ext cx="6572296" cy="4143403"/>
          </a:xfrm>
          <a:prstGeom prst="rect"/>
          <a:solidFill>
            <a:schemeClr val="bg1"/>
          </a:solidFill>
          <a:ln w="25400" cmpd="sng" cap="flat">
            <a:solidFill>
              <a:srgbClr val="FFFFFF"/>
            </a:solidFill>
            <a:prstDash val="solid"/>
            <a:round/>
          </a:ln>
        </p:spPr>
        <p:txBody>
          <a:bodyPr vert="horz" wrap="square" lIns="91440" tIns="45720" rIns="91440" bIns="45720" anchor="ctr" anchorCtr="0">
            <a:prstTxWarp prst="textNoShape"/>
          </a:bodyPr>
          <a:lstStyle/>
          <a:p>
            <a:pPr lvl="2" marL="914400" indent="0" algn="l">
              <a:lnSpc>
                <a:spcPct val="200000"/>
              </a:lnSpc>
              <a:spcBef>
                <a:spcPts val="0"/>
              </a:spcBef>
              <a:spcAft>
                <a:spcPts val="0"/>
              </a:spcAft>
              <a:buFont typeface="Wingdings" pitchFamily="2" charset="2"/>
              <a:buChar char="q"/>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Manager &amp; Supervisor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lvl="2" marL="914400" indent="0" algn="l">
              <a:lnSpc>
                <a:spcPct val="200000"/>
              </a:lnSpc>
              <a:spcBef>
                <a:spcPts val="0"/>
              </a:spcBef>
              <a:spcAft>
                <a:spcPts val="0"/>
              </a:spcAft>
              <a:buFont typeface="Wingdings" pitchFamily="2" charset="2"/>
              <a:buChar char="q"/>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Human Resource (Hr)</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lvl="2" marL="914400" indent="0" algn="l">
              <a:lnSpc>
                <a:spcPct val="200000"/>
              </a:lnSpc>
              <a:spcBef>
                <a:spcPts val="0"/>
              </a:spcBef>
              <a:spcAft>
                <a:spcPts val="0"/>
              </a:spcAft>
              <a:buFont typeface="Wingdings" pitchFamily="2" charset="2"/>
              <a:buChar char="q"/>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Employee</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lvl="2" marL="914400" indent="0" algn="l">
              <a:lnSpc>
                <a:spcPct val="200000"/>
              </a:lnSpc>
              <a:spcBef>
                <a:spcPts val="0"/>
              </a:spcBef>
              <a:spcAft>
                <a:spcPts val="0"/>
              </a:spcAft>
              <a:buFont typeface="Wingdings" pitchFamily="2" charset="2"/>
              <a:buChar char="q"/>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Executives &amp; Senior Leadership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lvl="2" marL="914400" indent="0" algn="l">
              <a:lnSpc>
                <a:spcPct val="200000"/>
              </a:lnSpc>
              <a:spcBef>
                <a:spcPts val="0"/>
              </a:spcBef>
              <a:spcAft>
                <a:spcPts val="0"/>
              </a:spcAft>
              <a:buFont typeface="Wingdings" pitchFamily="2" charset="2"/>
              <a:buChar char="q"/>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Organization Department Specialist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lvl="2" marL="914400" indent="0" algn="l">
              <a:lnSpc>
                <a:spcPct val="200000"/>
              </a:lnSpc>
              <a:spcBef>
                <a:spcPts val="0"/>
              </a:spcBef>
              <a:spcAft>
                <a:spcPts val="0"/>
              </a:spcAft>
              <a:buFont typeface="Wingdings" pitchFamily="2" charset="2"/>
              <a:buChar char="q"/>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Training Development Coordinators  </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3361734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8" name="图片"/>
          <p:cNvPicPr>
            <a:picLocks/>
          </p:cNvPicPr>
          <p:nvPr/>
        </p:nvPicPr>
        <p:blipFill>
          <a:blip r:embed="rId1" cstate="print"/>
          <a:stretch>
            <a:fillRect/>
          </a:stretch>
        </p:blipFill>
        <p:spPr>
          <a:xfrm rot="0">
            <a:off x="18" y="1476403"/>
            <a:ext cx="2695575" cy="3248025"/>
          </a:xfrm>
          <a:prstGeom prst="rect"/>
          <a:noFill/>
          <a:ln w="12700" cmpd="sng" cap="flat">
            <a:noFill/>
            <a:prstDash val="solid"/>
            <a:miter/>
          </a:ln>
        </p:spPr>
      </p:pic>
      <p:sp>
        <p:nvSpPr>
          <p:cNvPr id="129"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0" name="曲线"/>
          <p:cNvSpPr>
            <a:spLocks/>
          </p:cNvSpPr>
          <p:nvPr/>
        </p:nvSpPr>
        <p:spPr>
          <a:xfrm rot="0">
            <a:off x="7953388" y="16430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1" name="曲线"/>
          <p:cNvSpPr>
            <a:spLocks/>
          </p:cNvSpPr>
          <p:nvPr/>
        </p:nvSpPr>
        <p:spPr>
          <a:xfrm rot="0">
            <a:off x="9353569" y="5896003"/>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2" name="文本框"/>
          <p:cNvSpPr>
            <a:spLocks noGrp="1"/>
          </p:cNvSpPr>
          <p:nvPr>
            <p:ph type="title"/>
          </p:nvPr>
        </p:nvSpPr>
        <p:spPr>
          <a:xfrm rot="0">
            <a:off x="558168" y="857912"/>
            <a:ext cx="9763125" cy="505908"/>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200" b="1" i="0" u="none" strike="noStrike" kern="0" cap="none" spc="10" baseline="0">
                <a:solidFill>
                  <a:schemeClr val="tx1"/>
                </a:solidFill>
                <a:latin typeface="Times New Roman" pitchFamily="18" charset="0"/>
                <a:ea typeface="宋体" pitchFamily="0" charset="0"/>
                <a:cs typeface="Times New Roman" pitchFamily="18" charset="0"/>
              </a:rPr>
              <a:t>O</a:t>
            </a:r>
            <a:r>
              <a:rPr lang="en-US" altLang="zh-CN" sz="3200" b="1" i="0" u="none" strike="noStrike" kern="0" cap="none" spc="25" baseline="0">
                <a:solidFill>
                  <a:schemeClr val="tx1"/>
                </a:solidFill>
                <a:latin typeface="Times New Roman" pitchFamily="18" charset="0"/>
                <a:ea typeface="宋体" pitchFamily="0" charset="0"/>
                <a:cs typeface="Times New Roman" pitchFamily="18" charset="0"/>
              </a:rPr>
              <a:t>U</a:t>
            </a:r>
            <a:r>
              <a:rPr lang="en-US" altLang="zh-CN" sz="3200" b="1" i="0" u="none" strike="noStrike" kern="0" cap="none" spc="0" baseline="0">
                <a:solidFill>
                  <a:schemeClr val="tx1"/>
                </a:solidFill>
                <a:latin typeface="Times New Roman" pitchFamily="18" charset="0"/>
                <a:ea typeface="宋体" pitchFamily="0" charset="0"/>
                <a:cs typeface="Times New Roman" pitchFamily="18" charset="0"/>
              </a:rPr>
              <a:t>R</a:t>
            </a:r>
            <a:r>
              <a:rPr lang="en-US" altLang="zh-CN" sz="3200" b="1" i="0" u="none" strike="noStrike" kern="0" cap="none" spc="5" baseline="0">
                <a:solidFill>
                  <a:schemeClr val="tx1"/>
                </a:solidFill>
                <a:latin typeface="Times New Roman" pitchFamily="18" charset="0"/>
                <a:ea typeface="宋体" pitchFamily="0" charset="0"/>
                <a:cs typeface="Times New Roman" pitchFamily="18" charset="0"/>
              </a:rPr>
              <a:t> </a:t>
            </a:r>
            <a:r>
              <a:rPr lang="en-US" altLang="zh-CN" sz="3200" b="1" i="0" u="none" strike="noStrike" kern="0" cap="none" spc="25" baseline="0">
                <a:solidFill>
                  <a:schemeClr val="tx1"/>
                </a:solidFill>
                <a:latin typeface="Times New Roman" pitchFamily="18" charset="0"/>
                <a:ea typeface="宋体" pitchFamily="0" charset="0"/>
                <a:cs typeface="Times New Roman" pitchFamily="18" charset="0"/>
              </a:rPr>
              <a:t>S</a:t>
            </a:r>
            <a:r>
              <a:rPr lang="en-US" altLang="zh-CN" sz="3200" b="1" i="0" u="none" strike="noStrike" kern="0" cap="none" spc="10" baseline="0">
                <a:solidFill>
                  <a:schemeClr val="tx1"/>
                </a:solidFill>
                <a:latin typeface="Times New Roman" pitchFamily="18" charset="0"/>
                <a:ea typeface="宋体" pitchFamily="0" charset="0"/>
                <a:cs typeface="Times New Roman" pitchFamily="18" charset="0"/>
              </a:rPr>
              <a:t>O</a:t>
            </a:r>
            <a:r>
              <a:rPr lang="en-US" altLang="zh-CN" sz="3200" b="1" i="0" u="none" strike="noStrike" kern="0" cap="none" spc="25" baseline="0">
                <a:solidFill>
                  <a:schemeClr val="tx1"/>
                </a:solidFill>
                <a:latin typeface="Times New Roman" pitchFamily="18" charset="0"/>
                <a:ea typeface="宋体" pitchFamily="0" charset="0"/>
                <a:cs typeface="Times New Roman" pitchFamily="18" charset="0"/>
              </a:rPr>
              <a:t>LU</a:t>
            </a:r>
            <a:r>
              <a:rPr lang="en-US" altLang="zh-CN" sz="3200" b="1" i="0" u="none" strike="noStrike" kern="0" cap="none" spc="-35" baseline="0">
                <a:solidFill>
                  <a:schemeClr val="tx1"/>
                </a:solidFill>
                <a:latin typeface="Times New Roman" pitchFamily="18" charset="0"/>
                <a:ea typeface="宋体" pitchFamily="0" charset="0"/>
                <a:cs typeface="Times New Roman" pitchFamily="18" charset="0"/>
              </a:rPr>
              <a:t>T</a:t>
            </a:r>
            <a:r>
              <a:rPr lang="en-US" altLang="zh-CN" sz="3200" b="1" i="0" u="none" strike="noStrike" kern="0" cap="none" spc="-30" baseline="0">
                <a:solidFill>
                  <a:schemeClr val="tx1"/>
                </a:solidFill>
                <a:latin typeface="Times New Roman" pitchFamily="18" charset="0"/>
                <a:ea typeface="宋体" pitchFamily="0" charset="0"/>
                <a:cs typeface="Times New Roman" pitchFamily="18" charset="0"/>
              </a:rPr>
              <a:t>I</a:t>
            </a:r>
            <a:r>
              <a:rPr lang="en-US" altLang="zh-CN" sz="3200" b="1" i="0" u="none" strike="noStrike" kern="0" cap="none" spc="10" baseline="0">
                <a:solidFill>
                  <a:schemeClr val="tx1"/>
                </a:solidFill>
                <a:latin typeface="Times New Roman" pitchFamily="18" charset="0"/>
                <a:ea typeface="宋体" pitchFamily="0" charset="0"/>
                <a:cs typeface="Times New Roman" pitchFamily="18" charset="0"/>
              </a:rPr>
              <a:t>O</a:t>
            </a:r>
            <a:r>
              <a:rPr lang="en-US" altLang="zh-CN" sz="3200" b="1" i="0" u="none" strike="noStrike" kern="0" cap="none" spc="0" baseline="0">
                <a:solidFill>
                  <a:schemeClr val="tx1"/>
                </a:solidFill>
                <a:latin typeface="Times New Roman" pitchFamily="18" charset="0"/>
                <a:ea typeface="宋体" pitchFamily="0" charset="0"/>
                <a:cs typeface="Times New Roman" pitchFamily="18" charset="0"/>
              </a:rPr>
              <a:t>N</a:t>
            </a:r>
            <a:r>
              <a:rPr lang="en-US" altLang="zh-CN" sz="3200" b="1" i="0" u="none" strike="noStrike" kern="0" cap="none" spc="-345" baseline="0">
                <a:solidFill>
                  <a:schemeClr val="tx1"/>
                </a:solidFill>
                <a:latin typeface="Times New Roman" pitchFamily="18" charset="0"/>
                <a:ea typeface="宋体" pitchFamily="0" charset="0"/>
                <a:cs typeface="Times New Roman" pitchFamily="18" charset="0"/>
              </a:rPr>
              <a:t> </a:t>
            </a:r>
            <a:r>
              <a:rPr lang="en-US" altLang="zh-CN" sz="3200" b="1" i="0" u="none" strike="noStrike" kern="0" cap="none" spc="-35" baseline="0">
                <a:solidFill>
                  <a:schemeClr val="tx1"/>
                </a:solidFill>
                <a:latin typeface="Times New Roman" pitchFamily="18" charset="0"/>
                <a:ea typeface="宋体" pitchFamily="0" charset="0"/>
                <a:cs typeface="Times New Roman" pitchFamily="18" charset="0"/>
              </a:rPr>
              <a:t>A</a:t>
            </a:r>
            <a:r>
              <a:rPr lang="en-US" altLang="zh-CN" sz="3200" b="1" i="0" u="none" strike="noStrike" kern="0" cap="none" spc="-5" baseline="0">
                <a:solidFill>
                  <a:schemeClr val="tx1"/>
                </a:solidFill>
                <a:latin typeface="Times New Roman" pitchFamily="18" charset="0"/>
                <a:ea typeface="宋体" pitchFamily="0" charset="0"/>
                <a:cs typeface="Times New Roman" pitchFamily="18" charset="0"/>
              </a:rPr>
              <a:t>N</a:t>
            </a:r>
            <a:r>
              <a:rPr lang="en-US" altLang="zh-CN" sz="3200" b="1" i="0" u="none" strike="noStrike" kern="0" cap="none" spc="0" baseline="0">
                <a:solidFill>
                  <a:schemeClr val="tx1"/>
                </a:solidFill>
                <a:latin typeface="Times New Roman" pitchFamily="18" charset="0"/>
                <a:ea typeface="宋体" pitchFamily="0" charset="0"/>
                <a:cs typeface="Times New Roman" pitchFamily="18" charset="0"/>
              </a:rPr>
              <a:t>D</a:t>
            </a:r>
            <a:r>
              <a:rPr lang="en-US" altLang="zh-CN" sz="3200" b="1" i="0" u="none" strike="noStrike" kern="0" cap="none" spc="35" baseline="0">
                <a:solidFill>
                  <a:schemeClr val="tx1"/>
                </a:solidFill>
                <a:latin typeface="Times New Roman" pitchFamily="18" charset="0"/>
                <a:ea typeface="宋体" pitchFamily="0" charset="0"/>
                <a:cs typeface="Times New Roman" pitchFamily="18" charset="0"/>
              </a:rPr>
              <a:t> </a:t>
            </a:r>
            <a:r>
              <a:rPr lang="en-US" altLang="zh-CN" sz="3200" b="1" i="0" u="none" strike="noStrike" kern="0" cap="none" spc="-30" baseline="0">
                <a:solidFill>
                  <a:schemeClr val="tx1"/>
                </a:solidFill>
                <a:latin typeface="Times New Roman" pitchFamily="18" charset="0"/>
                <a:ea typeface="宋体" pitchFamily="0" charset="0"/>
                <a:cs typeface="Times New Roman" pitchFamily="18" charset="0"/>
              </a:rPr>
              <a:t>I</a:t>
            </a:r>
            <a:r>
              <a:rPr lang="en-US" altLang="zh-CN" sz="3200" b="1" i="0" u="none" strike="noStrike" kern="0" cap="none" spc="-35" baseline="0">
                <a:solidFill>
                  <a:schemeClr val="tx1"/>
                </a:solidFill>
                <a:latin typeface="Times New Roman" pitchFamily="18" charset="0"/>
                <a:ea typeface="宋体" pitchFamily="0" charset="0"/>
                <a:cs typeface="Times New Roman" pitchFamily="18" charset="0"/>
              </a:rPr>
              <a:t>T</a:t>
            </a:r>
            <a:r>
              <a:rPr lang="en-US" altLang="zh-CN" sz="3200" b="1" i="0" u="none" strike="noStrike" kern="0" cap="none" spc="0" baseline="0">
                <a:solidFill>
                  <a:schemeClr val="tx1"/>
                </a:solidFill>
                <a:latin typeface="Times New Roman" pitchFamily="18" charset="0"/>
                <a:ea typeface="宋体" pitchFamily="0" charset="0"/>
                <a:cs typeface="Times New Roman" pitchFamily="18" charset="0"/>
              </a:rPr>
              <a:t>S</a:t>
            </a:r>
            <a:r>
              <a:rPr lang="en-US" altLang="zh-CN" sz="3200" b="1" i="0" u="none" strike="noStrike" kern="0" cap="none" spc="60" baseline="0">
                <a:solidFill>
                  <a:schemeClr val="tx1"/>
                </a:solidFill>
                <a:latin typeface="Times New Roman" pitchFamily="18" charset="0"/>
                <a:ea typeface="宋体" pitchFamily="0" charset="0"/>
                <a:cs typeface="Times New Roman" pitchFamily="18" charset="0"/>
              </a:rPr>
              <a:t> </a:t>
            </a:r>
            <a:r>
              <a:rPr lang="en-US" altLang="zh-CN" sz="3200" b="1" i="0" u="none" strike="noStrike" kern="0" cap="none" spc="-295" baseline="0">
                <a:solidFill>
                  <a:schemeClr val="tx1"/>
                </a:solidFill>
                <a:latin typeface="Times New Roman" pitchFamily="18" charset="0"/>
                <a:ea typeface="宋体" pitchFamily="0" charset="0"/>
                <a:cs typeface="Times New Roman" pitchFamily="18" charset="0"/>
              </a:rPr>
              <a:t>V</a:t>
            </a:r>
            <a:r>
              <a:rPr lang="en-US" altLang="zh-CN" sz="3200" b="1" i="0" u="none" strike="noStrike" kern="0" cap="none" spc="-35" baseline="0">
                <a:solidFill>
                  <a:schemeClr val="tx1"/>
                </a:solidFill>
                <a:latin typeface="Times New Roman" pitchFamily="18" charset="0"/>
                <a:ea typeface="宋体" pitchFamily="0" charset="0"/>
                <a:cs typeface="Times New Roman" pitchFamily="18" charset="0"/>
              </a:rPr>
              <a:t>A</a:t>
            </a:r>
            <a:r>
              <a:rPr lang="en-US" altLang="zh-CN" sz="3200" b="1" i="0" u="none" strike="noStrike" kern="0" cap="none" spc="25" baseline="0">
                <a:solidFill>
                  <a:schemeClr val="tx1"/>
                </a:solidFill>
                <a:latin typeface="Times New Roman" pitchFamily="18" charset="0"/>
                <a:ea typeface="宋体" pitchFamily="0" charset="0"/>
                <a:cs typeface="Times New Roman" pitchFamily="18" charset="0"/>
              </a:rPr>
              <a:t>LU</a:t>
            </a:r>
            <a:r>
              <a:rPr lang="en-US" altLang="zh-CN" sz="3200" b="1" i="0" u="none" strike="noStrike" kern="0" cap="none" spc="0" baseline="0">
                <a:solidFill>
                  <a:schemeClr val="tx1"/>
                </a:solidFill>
                <a:latin typeface="Times New Roman" pitchFamily="18" charset="0"/>
                <a:ea typeface="宋体" pitchFamily="0" charset="0"/>
                <a:cs typeface="Times New Roman" pitchFamily="18" charset="0"/>
              </a:rPr>
              <a:t>E</a:t>
            </a:r>
            <a:r>
              <a:rPr lang="en-US" altLang="zh-CN" sz="3200" b="1" i="0" u="none" strike="noStrike" kern="0" cap="none" spc="-65" baseline="0">
                <a:solidFill>
                  <a:schemeClr val="tx1"/>
                </a:solidFill>
                <a:latin typeface="Times New Roman" pitchFamily="18" charset="0"/>
                <a:ea typeface="宋体" pitchFamily="0" charset="0"/>
                <a:cs typeface="Times New Roman" pitchFamily="18" charset="0"/>
              </a:rPr>
              <a:t> </a:t>
            </a:r>
            <a:r>
              <a:rPr lang="en-US" altLang="zh-CN" sz="3200" b="1" i="0" u="none" strike="noStrike" kern="0" cap="none" spc="-15" baseline="0">
                <a:solidFill>
                  <a:schemeClr val="tx1"/>
                </a:solidFill>
                <a:latin typeface="Times New Roman" pitchFamily="18" charset="0"/>
                <a:ea typeface="宋体" pitchFamily="0" charset="0"/>
                <a:cs typeface="Times New Roman" pitchFamily="18" charset="0"/>
              </a:rPr>
              <a:t>P</a:t>
            </a:r>
            <a:r>
              <a:rPr lang="en-US" altLang="zh-CN" sz="3200" b="1" i="0" u="none" strike="noStrike" kern="0" cap="none" spc="-30" baseline="0">
                <a:solidFill>
                  <a:schemeClr val="tx1"/>
                </a:solidFill>
                <a:latin typeface="Times New Roman" pitchFamily="18" charset="0"/>
                <a:ea typeface="宋体" pitchFamily="0" charset="0"/>
                <a:cs typeface="Times New Roman" pitchFamily="18" charset="0"/>
              </a:rPr>
              <a:t>R</a:t>
            </a:r>
            <a:r>
              <a:rPr lang="en-US" altLang="zh-CN" sz="3200" b="1" i="0" u="none" strike="noStrike" kern="0" cap="none" spc="10" baseline="0">
                <a:solidFill>
                  <a:schemeClr val="tx1"/>
                </a:solidFill>
                <a:latin typeface="Times New Roman" pitchFamily="18" charset="0"/>
                <a:ea typeface="宋体" pitchFamily="0" charset="0"/>
                <a:cs typeface="Times New Roman" pitchFamily="18" charset="0"/>
              </a:rPr>
              <a:t>O</a:t>
            </a:r>
            <a:r>
              <a:rPr lang="en-US" altLang="zh-CN" sz="3200" b="1" i="0" u="none" strike="noStrike" kern="0" cap="none" spc="-15" baseline="0">
                <a:solidFill>
                  <a:schemeClr val="tx1"/>
                </a:solidFill>
                <a:latin typeface="Times New Roman" pitchFamily="18" charset="0"/>
                <a:ea typeface="宋体" pitchFamily="0" charset="0"/>
                <a:cs typeface="Times New Roman" pitchFamily="18" charset="0"/>
              </a:rPr>
              <a:t>P</a:t>
            </a:r>
            <a:r>
              <a:rPr lang="en-US" altLang="zh-CN" sz="3200" b="1" i="0" u="none" strike="noStrike" kern="0" cap="none" spc="10" baseline="0">
                <a:solidFill>
                  <a:schemeClr val="tx1"/>
                </a:solidFill>
                <a:latin typeface="Times New Roman" pitchFamily="18" charset="0"/>
                <a:ea typeface="宋体" pitchFamily="0" charset="0"/>
                <a:cs typeface="Times New Roman" pitchFamily="18" charset="0"/>
              </a:rPr>
              <a:t>O</a:t>
            </a:r>
            <a:r>
              <a:rPr lang="en-US" altLang="zh-CN" sz="3200" b="1" i="0" u="none" strike="noStrike" kern="0" cap="none" spc="25" baseline="0">
                <a:solidFill>
                  <a:schemeClr val="tx1"/>
                </a:solidFill>
                <a:latin typeface="Times New Roman" pitchFamily="18" charset="0"/>
                <a:ea typeface="宋体" pitchFamily="0" charset="0"/>
                <a:cs typeface="Times New Roman" pitchFamily="18" charset="0"/>
              </a:rPr>
              <a:t>S</a:t>
            </a:r>
            <a:r>
              <a:rPr lang="en-US" altLang="zh-CN" sz="3200" b="1" i="0" u="none" strike="noStrike" kern="0" cap="none" spc="-30" baseline="0">
                <a:solidFill>
                  <a:schemeClr val="tx1"/>
                </a:solidFill>
                <a:latin typeface="Times New Roman" pitchFamily="18" charset="0"/>
                <a:ea typeface="宋体" pitchFamily="0" charset="0"/>
                <a:cs typeface="Times New Roman" pitchFamily="18" charset="0"/>
              </a:rPr>
              <a:t>I</a:t>
            </a:r>
            <a:r>
              <a:rPr lang="en-US" altLang="zh-CN" sz="3200" b="1" i="0" u="none" strike="noStrike" kern="0" cap="none" spc="-35" baseline="0">
                <a:solidFill>
                  <a:schemeClr val="tx1"/>
                </a:solidFill>
                <a:latin typeface="Times New Roman" pitchFamily="18" charset="0"/>
                <a:ea typeface="宋体" pitchFamily="0" charset="0"/>
                <a:cs typeface="Times New Roman" pitchFamily="18" charset="0"/>
              </a:rPr>
              <a:t>T</a:t>
            </a:r>
            <a:r>
              <a:rPr lang="en-US" altLang="zh-CN" sz="3200" b="1" i="0" u="none" strike="noStrike" kern="0" cap="none" spc="-30" baseline="0">
                <a:solidFill>
                  <a:schemeClr val="tx1"/>
                </a:solidFill>
                <a:latin typeface="Times New Roman" pitchFamily="18" charset="0"/>
                <a:ea typeface="宋体" pitchFamily="0" charset="0"/>
                <a:cs typeface="Times New Roman" pitchFamily="18" charset="0"/>
              </a:rPr>
              <a:t>I</a:t>
            </a:r>
            <a:r>
              <a:rPr lang="en-US" altLang="zh-CN" sz="3200" b="1" i="0" u="none" strike="noStrike" kern="0" cap="none" spc="10" baseline="0">
                <a:solidFill>
                  <a:schemeClr val="tx1"/>
                </a:solidFill>
                <a:latin typeface="Times New Roman" pitchFamily="18" charset="0"/>
                <a:ea typeface="宋体" pitchFamily="0" charset="0"/>
                <a:cs typeface="Times New Roman" pitchFamily="18" charset="0"/>
              </a:rPr>
              <a:t>O</a:t>
            </a:r>
            <a:r>
              <a:rPr lang="en-US" altLang="zh-CN" sz="3200" b="1" i="0" u="none" strike="noStrike" kern="0" cap="none" spc="0" baseline="0">
                <a:solidFill>
                  <a:schemeClr val="tx1"/>
                </a:solidFill>
                <a:latin typeface="Times New Roman" pitchFamily="18" charset="0"/>
                <a:ea typeface="宋体" pitchFamily="0" charset="0"/>
                <a:cs typeface="Times New Roman" pitchFamily="18" charset="0"/>
              </a:rPr>
              <a:t>N</a:t>
            </a:r>
            <a:endParaRPr lang="zh-CN" altLang="en-US" sz="3200" b="1" i="0" u="none" strike="noStrike" kern="0" cap="none" spc="0" baseline="0">
              <a:solidFill>
                <a:schemeClr val="tx1"/>
              </a:solidFill>
              <a:latin typeface="Times New Roman" pitchFamily="18" charset="0"/>
              <a:ea typeface="宋体" pitchFamily="0" charset="0"/>
              <a:cs typeface="Times New Roman" pitchFamily="18" charset="0"/>
            </a:endParaRPr>
          </a:p>
        </p:txBody>
      </p:sp>
      <p:pic>
        <p:nvPicPr>
          <p:cNvPr id="133" name="图片"/>
          <p:cNvPicPr>
            <a:picLocks/>
          </p:cNvPicPr>
          <p:nvPr/>
        </p:nvPicPr>
        <p:blipFill>
          <a:blip r:embed="rId2" cstate="print"/>
          <a:stretch>
            <a:fillRect/>
          </a:stretch>
        </p:blipFill>
        <p:spPr>
          <a:xfrm rot="0">
            <a:off x="676275" y="6467503"/>
            <a:ext cx="2143125" cy="200024"/>
          </a:xfrm>
          <a:prstGeom prst="rect"/>
          <a:noFill/>
          <a:ln w="12700" cmpd="sng" cap="flat">
            <a:noFill/>
            <a:prstDash val="solid"/>
            <a:miter/>
          </a:ln>
        </p:spPr>
      </p:pic>
      <p:sp>
        <p:nvSpPr>
          <p:cNvPr id="134"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5" name="矩形"/>
          <p:cNvSpPr>
            <a:spLocks/>
          </p:cNvSpPr>
          <p:nvPr/>
        </p:nvSpPr>
        <p:spPr>
          <a:xfrm rot="0">
            <a:off x="3381356" y="2071678"/>
            <a:ext cx="6357981" cy="1071570"/>
          </a:xfrm>
          <a:prstGeom prst="rect"/>
          <a:solidFill>
            <a:schemeClr val="bg1"/>
          </a:solidFill>
          <a:ln w="25400" cmpd="sng" cap="flat">
            <a:solidFill>
              <a:srgbClr val="FFFFFF"/>
            </a:solidFill>
            <a:prstDash val="solid"/>
            <a:round/>
          </a:ln>
        </p:spPr>
        <p:txBody>
          <a:bodyPr vert="horz" wrap="square" lIns="91440" tIns="45720" rIns="91440" bIns="45720" anchor="ctr" anchorCtr="0">
            <a:prstTxWarp prst="textNoShape"/>
          </a:bodyPr>
          <a:lstStyle/>
          <a:p>
            <a:pPr marL="457200" indent="-457200" algn="l">
              <a:lnSpc>
                <a:spcPct val="15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The project will involve the creation of an Excel-based performance analysis tool that will : </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6" name="矩形"/>
          <p:cNvSpPr>
            <a:spLocks/>
          </p:cNvSpPr>
          <p:nvPr/>
        </p:nvSpPr>
        <p:spPr>
          <a:xfrm rot="0">
            <a:off x="4881554" y="3571876"/>
            <a:ext cx="3143272" cy="2071702"/>
          </a:xfrm>
          <a:prstGeom prst="rect"/>
          <a:solidFill>
            <a:schemeClr val="bg1"/>
          </a:solidFill>
          <a:ln w="25400" cmpd="sng" cap="flat">
            <a:solidFill>
              <a:srgbClr val="FFFFFF"/>
            </a:solidFill>
            <a:prstDash val="solid"/>
            <a:round/>
          </a:ln>
        </p:spPr>
        <p:txBody>
          <a:bodyPr vert="horz" wrap="square" lIns="91440" tIns="45720" rIns="91440" bIns="45720" anchor="ctr" anchorCtr="0">
            <a:prstTxWarp prst="textNoShape"/>
          </a:bodyPr>
          <a:lstStyle/>
          <a:p>
            <a:pPr marL="0" indent="0" algn="l">
              <a:lnSpc>
                <a:spcPct val="200000"/>
              </a:lnSpc>
              <a:spcBef>
                <a:spcPts val="0"/>
              </a:spcBef>
              <a:spcAft>
                <a:spcPts val="0"/>
              </a:spcAft>
              <a:buFont typeface="Wingdings" pitchFamily="2" charset="2"/>
              <a:buChar char="ü"/>
            </a:pPr>
            <a:r>
              <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rPr>
              <a:t>    Integrate Data </a:t>
            </a:r>
            <a:endPar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200000"/>
              </a:lnSpc>
              <a:spcBef>
                <a:spcPts val="0"/>
              </a:spcBef>
              <a:spcAft>
                <a:spcPts val="0"/>
              </a:spcAft>
              <a:buFont typeface="Wingdings" pitchFamily="2" charset="2"/>
              <a:buChar char="ü"/>
            </a:pPr>
            <a:r>
              <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rPr>
              <a:t>    Analyze Performance </a:t>
            </a:r>
            <a:endPar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200000"/>
              </a:lnSpc>
              <a:spcBef>
                <a:spcPts val="0"/>
              </a:spcBef>
              <a:spcAft>
                <a:spcPts val="0"/>
              </a:spcAft>
              <a:buFont typeface="Wingdings" pitchFamily="2" charset="2"/>
              <a:buChar char="ü"/>
            </a:pPr>
            <a:r>
              <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rPr>
              <a:t>     Visualize Data</a:t>
            </a:r>
            <a:endPar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200000"/>
              </a:lnSpc>
              <a:spcBef>
                <a:spcPts val="0"/>
              </a:spcBef>
              <a:spcAft>
                <a:spcPts val="0"/>
              </a:spcAft>
              <a:buFont typeface="Wingdings" pitchFamily="2" charset="2"/>
              <a:buChar char="ü"/>
            </a:pPr>
            <a:r>
              <a:rPr lang="en-US" altLang="zh-CN" sz="2000" b="0" i="0" u="none" strike="noStrike" kern="1200" cap="none" spc="0" baseline="0">
                <a:solidFill>
                  <a:srgbClr val="000000"/>
                </a:solidFill>
                <a:latin typeface="Times New Roman" pitchFamily="18" charset="0"/>
                <a:ea typeface="宋体" pitchFamily="0" charset="0"/>
                <a:cs typeface="Times New Roman" pitchFamily="18" charset="0"/>
              </a:rPr>
              <a:t>      Facilitate Reporting  </a:t>
            </a:r>
            <a:endParaRPr lang="zh-CN" altLang="en-US" sz="2000" b="0" i="0" u="none" strike="noStrike" kern="1200" cap="none" spc="0" baseline="0">
              <a:solidFill>
                <a:srgbClr val="FFFFFF"/>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5863061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文本框"/>
          <p:cNvSpPr>
            <a:spLocks noGrp="1"/>
          </p:cNvSpPr>
          <p:nvPr>
            <p:ph type="title"/>
          </p:nvPr>
        </p:nvSpPr>
        <p:spPr>
          <a:xfrm rot="0">
            <a:off x="755332" y="385444"/>
            <a:ext cx="10681335" cy="5539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0" cap="none" spc="0" baseline="0">
                <a:solidFill>
                  <a:schemeClr val="tx1"/>
                </a:solidFill>
                <a:latin typeface="Times New Roman" pitchFamily="18" charset="0"/>
                <a:ea typeface="宋体" pitchFamily="0" charset="0"/>
                <a:cs typeface="Times New Roman" pitchFamily="18" charset="0"/>
              </a:rPr>
              <a:t>DATASET DESCRIPTION</a:t>
            </a:r>
            <a:endParaRPr lang="zh-CN" altLang="en-US" sz="54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38" name="矩形"/>
          <p:cNvSpPr>
            <a:spLocks/>
          </p:cNvSpPr>
          <p:nvPr/>
        </p:nvSpPr>
        <p:spPr>
          <a:xfrm rot="0">
            <a:off x="666712" y="2143116"/>
            <a:ext cx="6286544" cy="1571636"/>
          </a:xfrm>
          <a:prstGeom prst="rect"/>
          <a:solidFill>
            <a:schemeClr val="bg1"/>
          </a:solidFill>
          <a:ln w="25400" cmpd="sng" cap="flat">
            <a:solidFill>
              <a:srgbClr val="FFFFFF"/>
            </a:solid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200000"/>
              </a:lnSpc>
              <a:spcBef>
                <a:spcPts val="0"/>
              </a:spcBef>
              <a:spcAft>
                <a:spcPts val="0"/>
              </a:spcAft>
              <a:buFont typeface="Wingdings" pitchFamily="2" charset="2"/>
              <a:buChar char="v"/>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Employee Data Set  - Kaggle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200000"/>
              </a:lnSpc>
              <a:spcBef>
                <a:spcPts val="0"/>
              </a:spcBef>
              <a:spcAft>
                <a:spcPts val="0"/>
              </a:spcAft>
              <a:buFont typeface="Wingdings" pitchFamily="2" charset="2"/>
              <a:buChar char="v"/>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26 Feature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200000"/>
              </a:lnSpc>
              <a:spcBef>
                <a:spcPts val="0"/>
              </a:spcBef>
              <a:spcAft>
                <a:spcPts val="0"/>
              </a:spcAft>
              <a:buFont typeface="Wingdings" pitchFamily="2" charset="2"/>
              <a:buChar char="v"/>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Feature - 9</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200000"/>
              </a:lnSpc>
              <a:spcBef>
                <a:spcPts val="0"/>
              </a:spcBef>
              <a:spcAft>
                <a:spcPts val="0"/>
              </a:spcAft>
              <a:buFont typeface="Wingdings" pitchFamily="2" charset="2"/>
              <a:buChar char="v"/>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Employee Id – Categorical Data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200000"/>
              </a:lnSpc>
              <a:spcBef>
                <a:spcPts val="0"/>
              </a:spcBef>
              <a:spcAft>
                <a:spcPts val="0"/>
              </a:spcAft>
              <a:buFont typeface="Wingdings" pitchFamily="2" charset="2"/>
              <a:buChar char="v"/>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Gender – Male , Female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200000"/>
              </a:lnSpc>
              <a:spcBef>
                <a:spcPts val="0"/>
              </a:spcBef>
              <a:spcAft>
                <a:spcPts val="0"/>
              </a:spcAft>
              <a:buFont typeface="Wingdings" pitchFamily="2" charset="2"/>
              <a:buChar char="v"/>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Performance Level – Ordinal Data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200000"/>
              </a:lnSpc>
              <a:spcBef>
                <a:spcPts val="0"/>
              </a:spcBef>
              <a:spcAft>
                <a:spcPts val="0"/>
              </a:spcAft>
              <a:buFont typeface="Wingdings" pitchFamily="2" charset="2"/>
              <a:buChar char="v"/>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Business Unit – Reference  Data Set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200000"/>
              </a:lnSpc>
              <a:spcBef>
                <a:spcPts val="0"/>
              </a:spcBef>
              <a:spcAft>
                <a:spcPts val="0"/>
              </a:spcAft>
              <a:buFont typeface="Wingdings" pitchFamily="2" charset="2"/>
              <a:buChar char="v"/>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Name -  Nominal Data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200000"/>
              </a:lnSpc>
              <a:spcBef>
                <a:spcPts val="0"/>
              </a:spcBef>
              <a:spcAft>
                <a:spcPts val="0"/>
              </a:spcAft>
              <a:buFont typeface="Wingdings" pitchFamily="2" charset="2"/>
              <a:buChar char="v"/>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Rating – Numerical Value  </a:t>
            </a:r>
            <a:endParaRPr lang="zh-CN" altLang="en-US" sz="2000" b="0" i="0" u="none" strike="noStrike" kern="1200" cap="none" spc="0" baseline="0">
              <a:solidFill>
                <a:srgbClr val="FFFFFF"/>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9803104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矩形"/>
          <p:cNvSpPr>
            <a:spLocks/>
          </p:cNvSpPr>
          <p:nvPr/>
        </p:nvSpPr>
        <p:spPr>
          <a:xfrm rot="0">
            <a:off x="752477" y="6486051"/>
            <a:ext cx="1773555" cy="166712"/>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2" name="文本框"/>
          <p:cNvSpPr>
            <a:spLocks noGrp="1"/>
          </p:cNvSpPr>
          <p:nvPr>
            <p:ph type="title"/>
          </p:nvPr>
        </p:nvSpPr>
        <p:spPr>
          <a:xfrm rot="0">
            <a:off x="739774" y="654938"/>
            <a:ext cx="8480425" cy="57066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600" b="1" i="0" u="none" strike="noStrike" kern="0" cap="none" spc="15" baseline="0">
                <a:solidFill>
                  <a:schemeClr val="tx1"/>
                </a:solidFill>
                <a:latin typeface="Times New Roman" pitchFamily="18" charset="0"/>
                <a:ea typeface="宋体" pitchFamily="0" charset="0"/>
                <a:cs typeface="Times New Roman" pitchFamily="18" charset="0"/>
              </a:rPr>
              <a:t>THE</a:t>
            </a:r>
            <a:r>
              <a:rPr lang="en-US" altLang="zh-CN" sz="3600" b="1" i="0" u="none" strike="noStrike" kern="0" cap="none" spc="20"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20" baseline="0">
                <a:solidFill>
                  <a:schemeClr val="tx1"/>
                </a:solidFill>
                <a:latin typeface="Times New Roman" pitchFamily="18" charset="0"/>
                <a:ea typeface="宋体" pitchFamily="0" charset="0"/>
                <a:cs typeface="Times New Roman" pitchFamily="18" charset="0"/>
              </a:rPr>
              <a:t>"</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WOW</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a:t>
            </a:r>
            <a:r>
              <a:rPr lang="en-US" altLang="zh-CN" sz="3600" b="1" i="0" u="none" strike="noStrike" kern="0" cap="none" spc="85"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IN</a:t>
            </a:r>
            <a:r>
              <a:rPr lang="en-US" altLang="zh-CN" sz="3600" b="1" i="0" u="none" strike="noStrike" kern="0" cap="none" spc="-5"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15" baseline="0">
                <a:solidFill>
                  <a:schemeClr val="tx1"/>
                </a:solidFill>
                <a:latin typeface="Times New Roman" pitchFamily="18" charset="0"/>
                <a:ea typeface="宋体" pitchFamily="0" charset="0"/>
                <a:cs typeface="Times New Roman" pitchFamily="18" charset="0"/>
              </a:rPr>
              <a:t>OUR</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20" baseline="0">
                <a:solidFill>
                  <a:schemeClr val="tx1"/>
                </a:solidFill>
                <a:latin typeface="Times New Roman" pitchFamily="18" charset="0"/>
                <a:ea typeface="宋体" pitchFamily="0" charset="0"/>
                <a:cs typeface="Times New Roman" pitchFamily="18" charset="0"/>
              </a:rPr>
              <a:t>SOLUTION</a:t>
            </a:r>
            <a:endParaRPr lang="zh-CN" altLang="en-US" sz="36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43" name="矩形"/>
          <p:cNvSpPr>
            <a:spLocks/>
          </p:cNvSpPr>
          <p:nvPr/>
        </p:nvSpPr>
        <p:spPr>
          <a:xfrm rot="0">
            <a:off x="11277219" y="6473336"/>
            <a:ext cx="228600" cy="17633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2743201" y="2354731"/>
            <a:ext cx="8534019" cy="95410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5" name="矩形"/>
          <p:cNvSpPr>
            <a:spLocks/>
          </p:cNvSpPr>
          <p:nvPr/>
        </p:nvSpPr>
        <p:spPr>
          <a:xfrm rot="0">
            <a:off x="452398" y="1643050"/>
            <a:ext cx="9096396" cy="3286148"/>
          </a:xfrm>
          <a:prstGeom prst="rect"/>
          <a:solidFill>
            <a:schemeClr val="bg1"/>
          </a:solidFill>
          <a:ln w="25400" cmpd="sng" cap="flat">
            <a:solidFill>
              <a:srgbClr val="FFFFFF"/>
            </a:solidFill>
            <a:prstDash val="solid"/>
            <a:round/>
          </a:ln>
        </p:spPr>
        <p:txBody>
          <a:bodyPr vert="horz" wrap="square" lIns="91440" tIns="45720" rIns="91440" bIns="45720" anchor="ctr" anchorCtr="0">
            <a:prstTxWarp prst="textNoShape"/>
          </a:bodyPr>
          <a:lstStyle/>
          <a:p>
            <a:pPr lvl="2" marL="914400" indent="0" algn="l">
              <a:lnSpc>
                <a:spcPct val="200000"/>
              </a:lnSpc>
              <a:spcBef>
                <a:spcPts val="0"/>
              </a:spcBef>
              <a:spcAft>
                <a:spcPts val="0"/>
              </a:spcAft>
              <a:buFont typeface="Wingdings" pitchFamily="2" charset="2"/>
              <a:buChar char="Ø"/>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CONDITONAL FORMATTING :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By using this blank cells were   found and  Highlighted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lvl="2" marL="914400" indent="0" algn="l">
              <a:lnSpc>
                <a:spcPct val="200000"/>
              </a:lnSpc>
              <a:spcBef>
                <a:spcPts val="0"/>
              </a:spcBef>
              <a:spcAft>
                <a:spcPts val="0"/>
              </a:spcAft>
              <a:buFont typeface="Wingdings" pitchFamily="2" charset="2"/>
              <a:buChar char="Ø"/>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FILTER : </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By using this filters the blank values were removed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lvl="2" marL="914400" indent="0" algn="l">
              <a:lnSpc>
                <a:spcPct val="200000"/>
              </a:lnSpc>
              <a:spcBef>
                <a:spcPts val="0"/>
              </a:spcBef>
              <a:spcAft>
                <a:spcPts val="0"/>
              </a:spcAft>
              <a:buFont typeface="Wingdings" pitchFamily="2" charset="2"/>
              <a:buChar char="Ø"/>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FORMULA : u</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sed to identify Performance Level : IFS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lvl="2" marL="914400" indent="0" algn="l">
              <a:lnSpc>
                <a:spcPct val="2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EG : = IFS(Z8&gt;=5,	“VERY               				HIGH”,Z8&gt;=4,“HIGH”,Z8&gt;=3,“MEDIUM”,TRUE,“LOW”</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4408560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338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29</cp:revision>
  <dcterms:created xsi:type="dcterms:W3CDTF">2024-03-29T15:07:22Z</dcterms:created>
  <dcterms:modified xsi:type="dcterms:W3CDTF">2024-11-12T13:17:51Z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