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SUBHASREE V</a:t>
            </a:r>
          </a:p>
          <a:p>
            <a:r>
              <a:rPr lang="en-US" sz="2400" dirty="0"/>
              <a:t>REGISTER NO:312204744</a:t>
            </a:r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 NEW PRINCE SHRI BHAVANI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93E1B-AA0D-CA51-03D0-44539B1986EB}"/>
              </a:ext>
            </a:extLst>
          </p:cNvPr>
          <p:cNvSpPr txBox="1"/>
          <p:nvPr/>
        </p:nvSpPr>
        <p:spPr>
          <a:xfrm>
            <a:off x="228600" y="1295400"/>
            <a:ext cx="105569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modelling  process in this project involves creating a structured approach to analyse employee</a:t>
            </a:r>
          </a:p>
          <a:p>
            <a:endParaRPr lang="en-IN" dirty="0"/>
          </a:p>
          <a:p>
            <a:r>
              <a:rPr lang="en-IN" dirty="0"/>
              <a:t>Performance data using excel. This includes: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>
                <a:latin typeface="Arial Black" panose="020B0A04020102020204" pitchFamily="34" charset="0"/>
              </a:rPr>
              <a:t>Data cleaning: </a:t>
            </a:r>
            <a:r>
              <a:rPr lang="en-IN" dirty="0"/>
              <a:t>Ensuring accuracy by removing duplicates and correcting errors.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>
                <a:latin typeface="Arial Black" panose="020B0A04020102020204" pitchFamily="34" charset="0"/>
              </a:rPr>
              <a:t>Data Aggregation: </a:t>
            </a:r>
            <a:r>
              <a:rPr lang="en-IN" dirty="0"/>
              <a:t>Summarizing  data by department, role, or time period.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>
                <a:latin typeface="Arial Black" panose="020B0A04020102020204" pitchFamily="34" charset="0"/>
              </a:rPr>
              <a:t>KPI Calculation: </a:t>
            </a:r>
            <a:r>
              <a:rPr lang="en-IN" dirty="0"/>
              <a:t>Using formulas to compute key metrics like productivity scores, attendance rates,   </a:t>
            </a:r>
          </a:p>
          <a:p>
            <a:r>
              <a:rPr lang="en-IN" dirty="0"/>
              <a:t>                                              peer ratings.</a:t>
            </a:r>
          </a:p>
          <a:p>
            <a:endParaRPr lang="en-IN" dirty="0"/>
          </a:p>
          <a:p>
            <a:r>
              <a:rPr lang="en-IN" dirty="0">
                <a:latin typeface="Arial Black" panose="020B0A04020102020204" pitchFamily="34" charset="0"/>
              </a:rPr>
              <a:t>4. Trend Analysis: </a:t>
            </a:r>
            <a:r>
              <a:rPr lang="en-IN" dirty="0"/>
              <a:t>Applying Excel functions like pivot tables and charts to identify trends over time.</a:t>
            </a:r>
          </a:p>
          <a:p>
            <a:endParaRPr lang="en-IN" dirty="0"/>
          </a:p>
          <a:p>
            <a:pPr marL="342900" indent="-342900">
              <a:buAutoNum type="arabicPeriod" startAt="5"/>
            </a:pPr>
            <a:r>
              <a:rPr lang="en-IN" dirty="0">
                <a:latin typeface="Arial Black" panose="020B0A04020102020204" pitchFamily="34" charset="0"/>
              </a:rPr>
              <a:t>Performance Scoring: </a:t>
            </a:r>
            <a:r>
              <a:rPr lang="en-IN" dirty="0"/>
              <a:t>Developing weighted scoring models to rank employees based on multiple</a:t>
            </a:r>
          </a:p>
          <a:p>
            <a:r>
              <a:rPr lang="en-IN" dirty="0"/>
              <a:t>                                                             performance criteria.</a:t>
            </a:r>
          </a:p>
          <a:p>
            <a:endParaRPr lang="en-IN" dirty="0"/>
          </a:p>
          <a:p>
            <a:pPr marL="342900" indent="-342900">
              <a:buAutoNum type="arabicPeriod" startAt="6"/>
            </a:pPr>
            <a:r>
              <a:rPr lang="en-IN" dirty="0">
                <a:latin typeface="Arial Black" panose="020B0A04020102020204" pitchFamily="34" charset="0"/>
              </a:rPr>
              <a:t>Visualization: </a:t>
            </a:r>
            <a:r>
              <a:rPr lang="en-IN" dirty="0"/>
              <a:t>Creating dashboards with charts and graphs to present the results clearly.</a:t>
            </a:r>
          </a:p>
          <a:p>
            <a:endParaRPr lang="en-IN" dirty="0"/>
          </a:p>
          <a:p>
            <a:r>
              <a:rPr lang="en-IN" dirty="0"/>
              <a:t>This modelling provides actionable insights into employee performance, supporting informed decision-making.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11552-5662-C12F-C16A-733ABB6CBD14}"/>
              </a:ext>
            </a:extLst>
          </p:cNvPr>
          <p:cNvSpPr txBox="1"/>
          <p:nvPr/>
        </p:nvSpPr>
        <p:spPr>
          <a:xfrm>
            <a:off x="755332" y="1695450"/>
            <a:ext cx="87754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The analysis reveals key insights, including top performers, areas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Where employees excel, and aspects needing improvement. Trends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in productivity, attendance, and overall employee engagement are 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identified. The findings support data-given decisions on promotions,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Training, and resource allocation, ultimately enhancing workforce 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effectiveness and organizational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26AFA-14B6-E8F9-D69B-E0DB4AFA89D8}"/>
              </a:ext>
            </a:extLst>
          </p:cNvPr>
          <p:cNvSpPr txBox="1"/>
          <p:nvPr/>
        </p:nvSpPr>
        <p:spPr>
          <a:xfrm>
            <a:off x="533400" y="1524000"/>
            <a:ext cx="9937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The employee performance analysis using Excel effectively identifies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strengths, weakness, and trends within the workforce. It provides actionable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insights that help optimize employee development, improve productivity, 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and align performance with organizational goals, contributing to overall 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business success.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9AC07-2E15-9754-3852-91C8E3344C53}"/>
              </a:ext>
            </a:extLst>
          </p:cNvPr>
          <p:cNvSpPr txBox="1"/>
          <p:nvPr/>
        </p:nvSpPr>
        <p:spPr>
          <a:xfrm>
            <a:off x="676275" y="2286000"/>
            <a:ext cx="8638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“To analyse and evaluate employee performance using Excel,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identifying key metrics and trends to support data-driven</a:t>
            </a:r>
          </a:p>
          <a:p>
            <a:r>
              <a:rPr lang="en-IN" dirty="0">
                <a:latin typeface="Arial Black" panose="020B0A04020102020204" pitchFamily="34" charset="0"/>
              </a:rPr>
              <a:t> </a:t>
            </a:r>
          </a:p>
          <a:p>
            <a:r>
              <a:rPr lang="en-IN" dirty="0">
                <a:latin typeface="Arial Black" panose="020B0A04020102020204" pitchFamily="34" charset="0"/>
              </a:rPr>
              <a:t>Decisions for improving productivity and workforce management.”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89A42-5664-759B-54ED-7826B6074CCE}"/>
              </a:ext>
            </a:extLst>
          </p:cNvPr>
          <p:cNvSpPr txBox="1"/>
          <p:nvPr/>
        </p:nvSpPr>
        <p:spPr>
          <a:xfrm>
            <a:off x="381000" y="1828800"/>
            <a:ext cx="100061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 This project involves leveraging excel to assess and analyse employee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performance within an organisation. By utilizing Excel’s data analysis tools,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we will collect, organize, and evaluate performance data based on predefined</a:t>
            </a: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key performance indicators (KPIs).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  This project will focus on visualizing trends, identifying top performers,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and pinpointing areas requiring improvement. The ultimate objective is 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to provide actionable insights that can guide management decisions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related to promotions, training, and overall employee development,</a:t>
            </a:r>
          </a:p>
          <a:p>
            <a:endParaRPr lang="en-IN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ensuring that the organization optimizes its human resources effectively.    </a:t>
            </a: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US" dirty="0"/>
              <a:t>WHO ARE THE END USERS?</a:t>
            </a: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</p:spPr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US" dirty="0"/>
              <a:pPr/>
              <a:t>6</a:t>
            </a:fld>
            <a:endParaRPr lang="en-US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602F9-5E3C-2ABC-FB8C-744670F5D404}"/>
              </a:ext>
            </a:extLst>
          </p:cNvPr>
          <p:cNvSpPr txBox="1"/>
          <p:nvPr/>
        </p:nvSpPr>
        <p:spPr>
          <a:xfrm>
            <a:off x="457200" y="1905000"/>
            <a:ext cx="101300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Arial Black" panose="020B0A04020102020204" pitchFamily="34" charset="0"/>
              </a:rPr>
              <a:t>HR Managers : </a:t>
            </a:r>
            <a:r>
              <a:rPr lang="en-IN" b="1" dirty="0"/>
              <a:t>To make informed decisions on promotions, training, and development.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Arial Black" panose="020B0A04020102020204" pitchFamily="34" charset="0"/>
              </a:rPr>
              <a:t>Team Leaders/Supervisors: </a:t>
            </a:r>
            <a:r>
              <a:rPr lang="en-IN" b="1" dirty="0"/>
              <a:t>To track team performance and identify areas for improvement.</a:t>
            </a:r>
          </a:p>
          <a:p>
            <a:r>
              <a:rPr lang="en-IN" b="1" dirty="0"/>
              <a:t> </a:t>
            </a:r>
          </a:p>
          <a:p>
            <a:endParaRPr lang="en-IN" b="1" dirty="0"/>
          </a:p>
          <a:p>
            <a:r>
              <a:rPr lang="en-IN" b="1" dirty="0">
                <a:latin typeface="Arial Black" panose="020B0A04020102020204" pitchFamily="34" charset="0"/>
              </a:rPr>
              <a:t>3. Senior Management/ Executives: </a:t>
            </a:r>
            <a:r>
              <a:rPr lang="en-IN" b="1" dirty="0"/>
              <a:t>To gain insights into overall workforce productivity and</a:t>
            </a:r>
          </a:p>
          <a:p>
            <a:r>
              <a:rPr lang="en-IN" b="1" dirty="0"/>
              <a:t>         </a:t>
            </a:r>
          </a:p>
          <a:p>
            <a:r>
              <a:rPr lang="en-IN" b="1" dirty="0"/>
              <a:t>                                                                                      align it with strategic goals.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>
                <a:latin typeface="Arial Black" panose="020B0A04020102020204" pitchFamily="34" charset="0"/>
              </a:rPr>
              <a:t>4.Employees: </a:t>
            </a:r>
            <a:r>
              <a:rPr lang="en-IN" b="1" dirty="0"/>
              <a:t>To receive feedback on their performance and understand areas for growth.</a:t>
            </a: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CB42D-E0AA-96A7-FF00-7AB9319D4A62}"/>
              </a:ext>
            </a:extLst>
          </p:cNvPr>
          <p:cNvSpPr txBox="1"/>
          <p:nvPr/>
        </p:nvSpPr>
        <p:spPr>
          <a:xfrm>
            <a:off x="2819400" y="2019300"/>
            <a:ext cx="78233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Our solution: </a:t>
            </a:r>
            <a:r>
              <a:rPr lang="en-IN" dirty="0"/>
              <a:t>We offer an excel-based employee performance analysis</a:t>
            </a:r>
          </a:p>
          <a:p>
            <a:endParaRPr lang="en-IN" dirty="0"/>
          </a:p>
          <a:p>
            <a:r>
              <a:rPr lang="en-IN" dirty="0"/>
              <a:t>tool that systematically evaluates individual and team performance using key </a:t>
            </a:r>
          </a:p>
          <a:p>
            <a:endParaRPr lang="en-IN" dirty="0"/>
          </a:p>
          <a:p>
            <a:r>
              <a:rPr lang="en-IN" dirty="0"/>
              <a:t>metrics. This solution leverages Excel’s powerful data analysis and visualisation</a:t>
            </a:r>
          </a:p>
          <a:p>
            <a:endParaRPr lang="en-IN" dirty="0"/>
          </a:p>
          <a:p>
            <a:r>
              <a:rPr lang="en-IN" dirty="0"/>
              <a:t>features to provide clear, actionable insights into employee productivity,</a:t>
            </a:r>
          </a:p>
          <a:p>
            <a:endParaRPr lang="en-IN" dirty="0"/>
          </a:p>
          <a:p>
            <a:r>
              <a:rPr lang="en-IN" dirty="0"/>
              <a:t>strengths, and areas for improvement.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>
                <a:latin typeface="Arial Black" panose="020B0A04020102020204" pitchFamily="34" charset="0"/>
              </a:rPr>
              <a:t>Value proposition:</a:t>
            </a:r>
            <a:r>
              <a:rPr lang="en-IN" dirty="0"/>
              <a:t> Our solution enables organizations to make data-driven </a:t>
            </a:r>
          </a:p>
          <a:p>
            <a:r>
              <a:rPr lang="en-IN" dirty="0"/>
              <a:t>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AA47-A911-5D28-9D1F-7E9198F9256C}"/>
              </a:ext>
            </a:extLst>
          </p:cNvPr>
          <p:cNvSpPr txBox="1"/>
          <p:nvPr/>
        </p:nvSpPr>
        <p:spPr>
          <a:xfrm>
            <a:off x="457200" y="5362575"/>
            <a:ext cx="11122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decisions by providing a cost-effective, easily customizable, and user-friendly platform for performance management.</a:t>
            </a:r>
          </a:p>
          <a:p>
            <a:endParaRPr lang="en-US" dirty="0"/>
          </a:p>
          <a:p>
            <a:r>
              <a:rPr lang="en-US" dirty="0"/>
              <a:t>It empowers HR managers and leaders to optimize workforce potential, improve employee engagement, and align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Performance with organizational goals, leading to enhanced productivity and overall business success.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1E2D9-0A7B-CB59-4868-A487618D8349}"/>
              </a:ext>
            </a:extLst>
          </p:cNvPr>
          <p:cNvSpPr txBox="1"/>
          <p:nvPr/>
        </p:nvSpPr>
        <p:spPr>
          <a:xfrm>
            <a:off x="609600" y="1600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47A6F-1E48-D1F6-BFEF-472A9A550F34}"/>
              </a:ext>
            </a:extLst>
          </p:cNvPr>
          <p:cNvSpPr txBox="1"/>
          <p:nvPr/>
        </p:nvSpPr>
        <p:spPr>
          <a:xfrm>
            <a:off x="609600" y="1524000"/>
            <a:ext cx="10505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The  dataset for the employee performance analysis includes key information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Such as employee IDs, names, departments, job roles, performance ratings, KPIs,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attendance records, training history, and feedback scores.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</a:t>
            </a: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The data is used to evaluate and compare employee performance, identify trends,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dirty="0">
                <a:latin typeface="Arial Black" panose="020B0A04020102020204" pitchFamily="34" charset="0"/>
                <a:cs typeface="Aharoni" panose="02010803020104030203" pitchFamily="2" charset="-79"/>
              </a:rPr>
              <a:t>and support decision-making processes.</a:t>
            </a:r>
          </a:p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B178C-B30E-7712-F92F-49DD1F8A99EF}"/>
              </a:ext>
            </a:extLst>
          </p:cNvPr>
          <p:cNvSpPr txBox="1"/>
          <p:nvPr/>
        </p:nvSpPr>
        <p:spPr>
          <a:xfrm>
            <a:off x="3048000" y="2667000"/>
            <a:ext cx="82080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The “WOW” factor in our solution lies in its ability to transform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raw performance data into clear, actionable insights through 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Excel’s intuitive tools, making advanced performance analysis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accessible to any organization without the need for specialized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software.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737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Durga V</cp:lastModifiedBy>
  <cp:revision>16</cp:revision>
  <dcterms:created xsi:type="dcterms:W3CDTF">2024-03-29T15:07:22Z</dcterms:created>
  <dcterms:modified xsi:type="dcterms:W3CDTF">2024-09-10T15:50:14Z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